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</p:sldIdLst>
  <p:sldSz cy="36576000" cx="29260800"/>
  <p:notesSz cx="7010400" cy="9296400"/>
  <p:embeddedFontLst>
    <p:embeddedFont>
      <p:font typeface="Helvetica Neue"/>
      <p:regular r:id="rId8"/>
      <p:bold r:id="rId9"/>
      <p:italic r:id="rId10"/>
      <p:boldItalic r:id="rId1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1520">
          <p15:clr>
            <a:srgbClr val="000000"/>
          </p15:clr>
        </p15:guide>
        <p15:guide id="2" pos="9216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12" roundtripDataSignature="AMtx7miASvcq0+8spCLkxzEUc1m9Q+3XN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2" name="Nicole Evans McIntyre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1520" orient="horz"/>
        <p:guide pos="9216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HelveticaNeue-boldItalic.fntdata"/><Relationship Id="rId10" Type="http://schemas.openxmlformats.org/officeDocument/2006/relationships/font" Target="fonts/HelveticaNeue-italic.fntdata"/><Relationship Id="rId12" Type="http://customschemas.google.com/relationships/presentationmetadata" Target="meta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openxmlformats.org/officeDocument/2006/relationships/font" Target="fonts/HelveticaNeue-bold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font" Target="fonts/HelveticaNeue-regular.fntdata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1-08-05T00:00:40.046">
    <p:pos x="342" y="5754"/>
    <p:text>Great start, Adam! I would suggest adding a little bit of text explanation to each box. No need to overdo it but a sentence or two would help fill in the blanks.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NzrDhuw"/>
      </p:ext>
    </p:extLst>
  </p:cm>
  <p:cm authorId="0" idx="2" dt="2021-08-04T23:58:57.136">
    <p:pos x="-12" y="1418"/>
    <p:text>Need superscripts so I know who is affiliated with which institution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NzrDhr8"/>
      </p:ext>
    </p:extLs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2" name="Google Shape;52;p1:notes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5e103c4b4e_0_1072"/>
          <p:cNvSpPr txBox="1"/>
          <p:nvPr>
            <p:ph idx="12" type="sldNum"/>
          </p:nvPr>
        </p:nvSpPr>
        <p:spPr>
          <a:xfrm>
            <a:off x="27111866" y="33160653"/>
            <a:ext cx="1755900" cy="279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11750" lIns="411750" spcFirstLastPara="1" rIns="411750" wrap="square" tIns="4117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  <a:defRPr b="0" i="0" sz="4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  <a:defRPr b="0" i="0" sz="4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  <a:defRPr b="0" i="0" sz="4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  <a:defRPr b="0" i="0" sz="4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  <a:defRPr b="0" i="0" sz="4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  <a:defRPr b="0" i="0" sz="4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  <a:defRPr b="0" i="0" sz="4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  <a:defRPr b="0" i="0" sz="4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  <a:defRPr b="0" i="0" sz="4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5e103c4b4e_0_1065"/>
          <p:cNvSpPr txBox="1"/>
          <p:nvPr>
            <p:ph idx="1" type="body"/>
          </p:nvPr>
        </p:nvSpPr>
        <p:spPr>
          <a:xfrm>
            <a:off x="997440" y="30084088"/>
            <a:ext cx="19196101" cy="430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11750" lIns="411750" spcFirstLastPara="1" rIns="411750" wrap="square" tIns="41175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100"/>
              <a:buNone/>
              <a:defRPr/>
            </a:lvl1pPr>
          </a:lstStyle>
          <a:p/>
        </p:txBody>
      </p:sp>
      <p:sp>
        <p:nvSpPr>
          <p:cNvPr id="45" name="Google Shape;45;g5e103c4b4e_0_1065"/>
          <p:cNvSpPr txBox="1"/>
          <p:nvPr>
            <p:ph idx="12" type="sldNum"/>
          </p:nvPr>
        </p:nvSpPr>
        <p:spPr>
          <a:xfrm>
            <a:off x="27111866" y="33160653"/>
            <a:ext cx="1755900" cy="279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11750" lIns="411750" spcFirstLastPara="1" rIns="411750" wrap="square" tIns="4117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  <a:defRPr b="0" i="0" sz="4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  <a:defRPr b="0" i="0" sz="4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  <a:defRPr b="0" i="0" sz="4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  <a:defRPr b="0" i="0" sz="4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  <a:defRPr b="0" i="0" sz="4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  <a:defRPr b="0" i="0" sz="4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  <a:defRPr b="0" i="0" sz="4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  <a:defRPr b="0" i="0" sz="4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  <a:defRPr b="0" i="0" sz="4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5e103c4b4e_0_1068"/>
          <p:cNvSpPr txBox="1"/>
          <p:nvPr>
            <p:ph hasCustomPrompt="1" type="title"/>
          </p:nvPr>
        </p:nvSpPr>
        <p:spPr>
          <a:xfrm>
            <a:off x="997440" y="7865778"/>
            <a:ext cx="27265800" cy="13962600"/>
          </a:xfrm>
          <a:prstGeom prst="rect">
            <a:avLst/>
          </a:prstGeom>
          <a:noFill/>
          <a:ln>
            <a:noFill/>
          </a:ln>
        </p:spPr>
        <p:txBody>
          <a:bodyPr anchorCtr="0" anchor="b" bIns="411750" lIns="411750" spcFirstLastPara="1" rIns="411750" wrap="square" tIns="4117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0"/>
              <a:buNone/>
              <a:defRPr sz="5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0"/>
              <a:buNone/>
              <a:defRPr sz="54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0"/>
              <a:buNone/>
              <a:defRPr sz="54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0"/>
              <a:buNone/>
              <a:defRPr sz="54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0"/>
              <a:buNone/>
              <a:defRPr sz="54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0"/>
              <a:buNone/>
              <a:defRPr sz="54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0"/>
              <a:buNone/>
              <a:defRPr sz="54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0"/>
              <a:buNone/>
              <a:defRPr sz="54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0"/>
              <a:buNone/>
              <a:defRPr sz="54000"/>
            </a:lvl9pPr>
          </a:lstStyle>
          <a:p>
            <a:r>
              <a:t>xx%</a:t>
            </a:r>
          </a:p>
        </p:txBody>
      </p:sp>
      <p:sp>
        <p:nvSpPr>
          <p:cNvPr id="48" name="Google Shape;48;g5e103c4b4e_0_1068"/>
          <p:cNvSpPr txBox="1"/>
          <p:nvPr>
            <p:ph idx="1" type="body"/>
          </p:nvPr>
        </p:nvSpPr>
        <p:spPr>
          <a:xfrm>
            <a:off x="997440" y="22415822"/>
            <a:ext cx="27265800" cy="92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11750" lIns="411750" spcFirstLastPara="1" rIns="411750" wrap="square" tIns="411750">
            <a:noAutofit/>
          </a:bodyPr>
          <a:lstStyle>
            <a:lvl1pPr indent="-74295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100"/>
              <a:buChar char="●"/>
              <a:defRPr/>
            </a:lvl1pPr>
            <a:lvl2pPr indent="-628650" lvl="1" marL="914400" algn="ctr">
              <a:lnSpc>
                <a:spcPct val="115000"/>
              </a:lnSpc>
              <a:spcBef>
                <a:spcPts val="7200"/>
              </a:spcBef>
              <a:spcAft>
                <a:spcPts val="0"/>
              </a:spcAft>
              <a:buSzPts val="6300"/>
              <a:buChar char="○"/>
              <a:defRPr/>
            </a:lvl2pPr>
            <a:lvl3pPr indent="-628650" lvl="2" marL="1371600" algn="ctr">
              <a:lnSpc>
                <a:spcPct val="115000"/>
              </a:lnSpc>
              <a:spcBef>
                <a:spcPts val="7200"/>
              </a:spcBef>
              <a:spcAft>
                <a:spcPts val="0"/>
              </a:spcAft>
              <a:buSzPts val="6300"/>
              <a:buChar char="■"/>
              <a:defRPr/>
            </a:lvl3pPr>
            <a:lvl4pPr indent="-628650" lvl="3" marL="1828800" algn="ctr">
              <a:lnSpc>
                <a:spcPct val="115000"/>
              </a:lnSpc>
              <a:spcBef>
                <a:spcPts val="7200"/>
              </a:spcBef>
              <a:spcAft>
                <a:spcPts val="0"/>
              </a:spcAft>
              <a:buSzPts val="6300"/>
              <a:buChar char="●"/>
              <a:defRPr/>
            </a:lvl4pPr>
            <a:lvl5pPr indent="-628650" lvl="4" marL="2286000" algn="ctr">
              <a:lnSpc>
                <a:spcPct val="115000"/>
              </a:lnSpc>
              <a:spcBef>
                <a:spcPts val="7200"/>
              </a:spcBef>
              <a:spcAft>
                <a:spcPts val="0"/>
              </a:spcAft>
              <a:buSzPts val="6300"/>
              <a:buChar char="○"/>
              <a:defRPr/>
            </a:lvl5pPr>
            <a:lvl6pPr indent="-628650" lvl="5" marL="2743200" algn="ctr">
              <a:lnSpc>
                <a:spcPct val="115000"/>
              </a:lnSpc>
              <a:spcBef>
                <a:spcPts val="7200"/>
              </a:spcBef>
              <a:spcAft>
                <a:spcPts val="0"/>
              </a:spcAft>
              <a:buSzPts val="6300"/>
              <a:buChar char="■"/>
              <a:defRPr/>
            </a:lvl6pPr>
            <a:lvl7pPr indent="-628650" lvl="6" marL="3200400" algn="ctr">
              <a:lnSpc>
                <a:spcPct val="115000"/>
              </a:lnSpc>
              <a:spcBef>
                <a:spcPts val="7200"/>
              </a:spcBef>
              <a:spcAft>
                <a:spcPts val="0"/>
              </a:spcAft>
              <a:buSzPts val="6300"/>
              <a:buChar char="●"/>
              <a:defRPr/>
            </a:lvl7pPr>
            <a:lvl8pPr indent="-628650" lvl="7" marL="3657600" algn="ctr">
              <a:lnSpc>
                <a:spcPct val="115000"/>
              </a:lnSpc>
              <a:spcBef>
                <a:spcPts val="7200"/>
              </a:spcBef>
              <a:spcAft>
                <a:spcPts val="0"/>
              </a:spcAft>
              <a:buSzPts val="6300"/>
              <a:buChar char="○"/>
              <a:defRPr/>
            </a:lvl8pPr>
            <a:lvl9pPr indent="-628650" lvl="8" marL="4114800" algn="ctr">
              <a:lnSpc>
                <a:spcPct val="115000"/>
              </a:lnSpc>
              <a:spcBef>
                <a:spcPts val="7200"/>
              </a:spcBef>
              <a:spcAft>
                <a:spcPts val="7200"/>
              </a:spcAft>
              <a:buSzPts val="6300"/>
              <a:buChar char="■"/>
              <a:defRPr/>
            </a:lvl9pPr>
          </a:lstStyle>
          <a:p/>
        </p:txBody>
      </p:sp>
      <p:sp>
        <p:nvSpPr>
          <p:cNvPr id="49" name="Google Shape;49;g5e103c4b4e_0_1068"/>
          <p:cNvSpPr txBox="1"/>
          <p:nvPr>
            <p:ph idx="12" type="sldNum"/>
          </p:nvPr>
        </p:nvSpPr>
        <p:spPr>
          <a:xfrm>
            <a:off x="27111866" y="33160653"/>
            <a:ext cx="1755900" cy="279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11750" lIns="411750" spcFirstLastPara="1" rIns="411750" wrap="square" tIns="4117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  <a:defRPr b="0" i="0" sz="4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  <a:defRPr b="0" i="0" sz="4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  <a:defRPr b="0" i="0" sz="4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  <a:defRPr b="0" i="0" sz="4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  <a:defRPr b="0" i="0" sz="4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  <a:defRPr b="0" i="0" sz="4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  <a:defRPr b="0" i="0" sz="4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  <a:defRPr b="0" i="0" sz="4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  <a:defRPr b="0" i="0" sz="4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g5e103c4b4e_0_1033"/>
          <p:cNvSpPr txBox="1"/>
          <p:nvPr>
            <p:ph type="ctrTitle"/>
          </p:nvPr>
        </p:nvSpPr>
        <p:spPr>
          <a:xfrm>
            <a:off x="997467" y="5294756"/>
            <a:ext cx="27265800" cy="14596200"/>
          </a:xfrm>
          <a:prstGeom prst="rect">
            <a:avLst/>
          </a:prstGeom>
          <a:noFill/>
          <a:ln>
            <a:noFill/>
          </a:ln>
        </p:spPr>
        <p:txBody>
          <a:bodyPr anchorCtr="0" anchor="b" bIns="411750" lIns="411750" spcFirstLastPara="1" rIns="411750" wrap="square" tIns="4117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400"/>
              <a:buNone/>
              <a:defRPr sz="23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400"/>
              <a:buNone/>
              <a:defRPr sz="23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400"/>
              <a:buNone/>
              <a:defRPr sz="23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400"/>
              <a:buNone/>
              <a:defRPr sz="23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400"/>
              <a:buNone/>
              <a:defRPr sz="23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400"/>
              <a:buNone/>
              <a:defRPr sz="23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400"/>
              <a:buNone/>
              <a:defRPr sz="23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400"/>
              <a:buNone/>
              <a:defRPr sz="23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400"/>
              <a:buNone/>
              <a:defRPr sz="23400"/>
            </a:lvl9pPr>
          </a:lstStyle>
          <a:p/>
        </p:txBody>
      </p:sp>
      <p:sp>
        <p:nvSpPr>
          <p:cNvPr id="13" name="Google Shape;13;g5e103c4b4e_0_1033"/>
          <p:cNvSpPr txBox="1"/>
          <p:nvPr>
            <p:ph idx="1" type="subTitle"/>
          </p:nvPr>
        </p:nvSpPr>
        <p:spPr>
          <a:xfrm>
            <a:off x="997440" y="20153778"/>
            <a:ext cx="27265800" cy="563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11750" lIns="411750" spcFirstLastPara="1" rIns="411750" wrap="square" tIns="4117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600"/>
              <a:buNone/>
              <a:defRPr sz="12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600"/>
              <a:buNone/>
              <a:defRPr sz="12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600"/>
              <a:buNone/>
              <a:defRPr sz="12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600"/>
              <a:buNone/>
              <a:defRPr sz="12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600"/>
              <a:buNone/>
              <a:defRPr sz="12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600"/>
              <a:buNone/>
              <a:defRPr sz="12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600"/>
              <a:buNone/>
              <a:defRPr sz="12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600"/>
              <a:buNone/>
              <a:defRPr sz="12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600"/>
              <a:buNone/>
              <a:defRPr sz="12600"/>
            </a:lvl9pPr>
          </a:lstStyle>
          <a:p/>
        </p:txBody>
      </p:sp>
      <p:sp>
        <p:nvSpPr>
          <p:cNvPr id="14" name="Google Shape;14;g5e103c4b4e_0_1033"/>
          <p:cNvSpPr txBox="1"/>
          <p:nvPr>
            <p:ph idx="12" type="sldNum"/>
          </p:nvPr>
        </p:nvSpPr>
        <p:spPr>
          <a:xfrm>
            <a:off x="27111866" y="33160653"/>
            <a:ext cx="1755900" cy="279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11750" lIns="411750" spcFirstLastPara="1" rIns="411750" wrap="square" tIns="4117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  <a:defRPr b="0" i="0" sz="4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  <a:defRPr b="0" i="0" sz="4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  <a:defRPr b="0" i="0" sz="4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  <a:defRPr b="0" i="0" sz="4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  <a:defRPr b="0" i="0" sz="4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  <a:defRPr b="0" i="0" sz="4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  <a:defRPr b="0" i="0" sz="4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  <a:defRPr b="0" i="0" sz="4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  <a:defRPr b="0" i="0" sz="4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g5e103c4b4e_0_1037"/>
          <p:cNvSpPr txBox="1"/>
          <p:nvPr>
            <p:ph type="title"/>
          </p:nvPr>
        </p:nvSpPr>
        <p:spPr>
          <a:xfrm>
            <a:off x="997440" y="15294933"/>
            <a:ext cx="27265800" cy="59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11750" lIns="411750" spcFirstLastPara="1" rIns="411750" wrap="square" tIns="4117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0"/>
              <a:buNone/>
              <a:defRPr sz="16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0"/>
              <a:buNone/>
              <a:defRPr sz="16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0"/>
              <a:buNone/>
              <a:defRPr sz="16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0"/>
              <a:buNone/>
              <a:defRPr sz="16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0"/>
              <a:buNone/>
              <a:defRPr sz="16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0"/>
              <a:buNone/>
              <a:defRPr sz="16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0"/>
              <a:buNone/>
              <a:defRPr sz="16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0"/>
              <a:buNone/>
              <a:defRPr sz="16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0"/>
              <a:buNone/>
              <a:defRPr sz="16200"/>
            </a:lvl9pPr>
          </a:lstStyle>
          <a:p/>
        </p:txBody>
      </p:sp>
      <p:sp>
        <p:nvSpPr>
          <p:cNvPr id="17" name="Google Shape;17;g5e103c4b4e_0_1037"/>
          <p:cNvSpPr txBox="1"/>
          <p:nvPr>
            <p:ph idx="12" type="sldNum"/>
          </p:nvPr>
        </p:nvSpPr>
        <p:spPr>
          <a:xfrm>
            <a:off x="27111866" y="33160653"/>
            <a:ext cx="1755900" cy="279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11750" lIns="411750" spcFirstLastPara="1" rIns="411750" wrap="square" tIns="4117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  <a:defRPr b="0" i="0" sz="4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  <a:defRPr b="0" i="0" sz="4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  <a:defRPr b="0" i="0" sz="4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  <a:defRPr b="0" i="0" sz="4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  <a:defRPr b="0" i="0" sz="4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  <a:defRPr b="0" i="0" sz="4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  <a:defRPr b="0" i="0" sz="4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  <a:defRPr b="0" i="0" sz="4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  <a:defRPr b="0" i="0" sz="4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g5e103c4b4e_0_1040"/>
          <p:cNvSpPr txBox="1"/>
          <p:nvPr>
            <p:ph type="title"/>
          </p:nvPr>
        </p:nvSpPr>
        <p:spPr>
          <a:xfrm>
            <a:off x="997440" y="3164622"/>
            <a:ext cx="27265800" cy="407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11750" lIns="411750" spcFirstLastPara="1" rIns="411750" wrap="square" tIns="4117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600"/>
              <a:buNone/>
              <a:defRPr/>
            </a:lvl9pPr>
          </a:lstStyle>
          <a:p/>
        </p:txBody>
      </p:sp>
      <p:sp>
        <p:nvSpPr>
          <p:cNvPr id="20" name="Google Shape;20;g5e103c4b4e_0_1040"/>
          <p:cNvSpPr txBox="1"/>
          <p:nvPr>
            <p:ph idx="1" type="body"/>
          </p:nvPr>
        </p:nvSpPr>
        <p:spPr>
          <a:xfrm>
            <a:off x="997440" y="8195378"/>
            <a:ext cx="27265800" cy="24294299"/>
          </a:xfrm>
          <a:prstGeom prst="rect">
            <a:avLst/>
          </a:prstGeom>
          <a:noFill/>
          <a:ln>
            <a:noFill/>
          </a:ln>
        </p:spPr>
        <p:txBody>
          <a:bodyPr anchorCtr="0" anchor="t" bIns="411750" lIns="411750" spcFirstLastPara="1" rIns="411750" wrap="square" tIns="411750">
            <a:noAutofit/>
          </a:bodyPr>
          <a:lstStyle>
            <a:lvl1pPr indent="-7429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100"/>
              <a:buChar char="●"/>
              <a:defRPr/>
            </a:lvl1pPr>
            <a:lvl2pPr indent="-628650" lvl="1" marL="914400" algn="l">
              <a:lnSpc>
                <a:spcPct val="115000"/>
              </a:lnSpc>
              <a:spcBef>
                <a:spcPts val="7200"/>
              </a:spcBef>
              <a:spcAft>
                <a:spcPts val="0"/>
              </a:spcAft>
              <a:buSzPts val="6300"/>
              <a:buChar char="○"/>
              <a:defRPr/>
            </a:lvl2pPr>
            <a:lvl3pPr indent="-628650" lvl="2" marL="1371600" algn="l">
              <a:lnSpc>
                <a:spcPct val="115000"/>
              </a:lnSpc>
              <a:spcBef>
                <a:spcPts val="7200"/>
              </a:spcBef>
              <a:spcAft>
                <a:spcPts val="0"/>
              </a:spcAft>
              <a:buSzPts val="6300"/>
              <a:buChar char="■"/>
              <a:defRPr/>
            </a:lvl3pPr>
            <a:lvl4pPr indent="-628650" lvl="3" marL="1828800" algn="l">
              <a:lnSpc>
                <a:spcPct val="115000"/>
              </a:lnSpc>
              <a:spcBef>
                <a:spcPts val="7200"/>
              </a:spcBef>
              <a:spcAft>
                <a:spcPts val="0"/>
              </a:spcAft>
              <a:buSzPts val="6300"/>
              <a:buChar char="●"/>
              <a:defRPr/>
            </a:lvl4pPr>
            <a:lvl5pPr indent="-628650" lvl="4" marL="2286000" algn="l">
              <a:lnSpc>
                <a:spcPct val="115000"/>
              </a:lnSpc>
              <a:spcBef>
                <a:spcPts val="7200"/>
              </a:spcBef>
              <a:spcAft>
                <a:spcPts val="0"/>
              </a:spcAft>
              <a:buSzPts val="6300"/>
              <a:buChar char="○"/>
              <a:defRPr/>
            </a:lvl5pPr>
            <a:lvl6pPr indent="-628650" lvl="5" marL="2743200" algn="l">
              <a:lnSpc>
                <a:spcPct val="115000"/>
              </a:lnSpc>
              <a:spcBef>
                <a:spcPts val="7200"/>
              </a:spcBef>
              <a:spcAft>
                <a:spcPts val="0"/>
              </a:spcAft>
              <a:buSzPts val="6300"/>
              <a:buChar char="■"/>
              <a:defRPr/>
            </a:lvl6pPr>
            <a:lvl7pPr indent="-628650" lvl="6" marL="3200400" algn="l">
              <a:lnSpc>
                <a:spcPct val="115000"/>
              </a:lnSpc>
              <a:spcBef>
                <a:spcPts val="7200"/>
              </a:spcBef>
              <a:spcAft>
                <a:spcPts val="0"/>
              </a:spcAft>
              <a:buSzPts val="6300"/>
              <a:buChar char="●"/>
              <a:defRPr/>
            </a:lvl7pPr>
            <a:lvl8pPr indent="-628650" lvl="7" marL="3657600" algn="l">
              <a:lnSpc>
                <a:spcPct val="115000"/>
              </a:lnSpc>
              <a:spcBef>
                <a:spcPts val="7200"/>
              </a:spcBef>
              <a:spcAft>
                <a:spcPts val="0"/>
              </a:spcAft>
              <a:buSzPts val="6300"/>
              <a:buChar char="○"/>
              <a:defRPr/>
            </a:lvl8pPr>
            <a:lvl9pPr indent="-628650" lvl="8" marL="4114800" algn="l">
              <a:lnSpc>
                <a:spcPct val="115000"/>
              </a:lnSpc>
              <a:spcBef>
                <a:spcPts val="7200"/>
              </a:spcBef>
              <a:spcAft>
                <a:spcPts val="7200"/>
              </a:spcAft>
              <a:buSzPts val="6300"/>
              <a:buChar char="■"/>
              <a:defRPr/>
            </a:lvl9pPr>
          </a:lstStyle>
          <a:p/>
        </p:txBody>
      </p:sp>
      <p:sp>
        <p:nvSpPr>
          <p:cNvPr id="21" name="Google Shape;21;g5e103c4b4e_0_1040"/>
          <p:cNvSpPr txBox="1"/>
          <p:nvPr>
            <p:ph idx="12" type="sldNum"/>
          </p:nvPr>
        </p:nvSpPr>
        <p:spPr>
          <a:xfrm>
            <a:off x="27111866" y="33160653"/>
            <a:ext cx="1755900" cy="279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11750" lIns="411750" spcFirstLastPara="1" rIns="411750" wrap="square" tIns="4117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  <a:defRPr b="0" i="0" sz="4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  <a:defRPr b="0" i="0" sz="4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  <a:defRPr b="0" i="0" sz="4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  <a:defRPr b="0" i="0" sz="4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  <a:defRPr b="0" i="0" sz="4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  <a:defRPr b="0" i="0" sz="4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  <a:defRPr b="0" i="0" sz="4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  <a:defRPr b="0" i="0" sz="4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  <a:defRPr b="0" i="0" sz="4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g5e103c4b4e_0_1044"/>
          <p:cNvSpPr txBox="1"/>
          <p:nvPr>
            <p:ph type="title"/>
          </p:nvPr>
        </p:nvSpPr>
        <p:spPr>
          <a:xfrm>
            <a:off x="997440" y="3164622"/>
            <a:ext cx="27265800" cy="407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11750" lIns="411750" spcFirstLastPara="1" rIns="411750" wrap="square" tIns="4117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600"/>
              <a:buNone/>
              <a:defRPr/>
            </a:lvl9pPr>
          </a:lstStyle>
          <a:p/>
        </p:txBody>
      </p:sp>
      <p:sp>
        <p:nvSpPr>
          <p:cNvPr id="24" name="Google Shape;24;g5e103c4b4e_0_1044"/>
          <p:cNvSpPr txBox="1"/>
          <p:nvPr>
            <p:ph idx="1" type="body"/>
          </p:nvPr>
        </p:nvSpPr>
        <p:spPr>
          <a:xfrm>
            <a:off x="997440" y="8195378"/>
            <a:ext cx="12799800" cy="24294299"/>
          </a:xfrm>
          <a:prstGeom prst="rect">
            <a:avLst/>
          </a:prstGeom>
          <a:noFill/>
          <a:ln>
            <a:noFill/>
          </a:ln>
        </p:spPr>
        <p:txBody>
          <a:bodyPr anchorCtr="0" anchor="t" bIns="411750" lIns="411750" spcFirstLastPara="1" rIns="411750" wrap="square" tIns="411750">
            <a:noAutofit/>
          </a:bodyPr>
          <a:lstStyle>
            <a:lvl1pPr indent="-6286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300"/>
              <a:buChar char="●"/>
              <a:defRPr sz="6300"/>
            </a:lvl1pPr>
            <a:lvl2pPr indent="-571500" lvl="1" marL="914400" algn="l">
              <a:lnSpc>
                <a:spcPct val="115000"/>
              </a:lnSpc>
              <a:spcBef>
                <a:spcPts val="7200"/>
              </a:spcBef>
              <a:spcAft>
                <a:spcPts val="0"/>
              </a:spcAft>
              <a:buSzPts val="5400"/>
              <a:buChar char="○"/>
              <a:defRPr sz="5400"/>
            </a:lvl2pPr>
            <a:lvl3pPr indent="-571500" lvl="2" marL="1371600" algn="l">
              <a:lnSpc>
                <a:spcPct val="115000"/>
              </a:lnSpc>
              <a:spcBef>
                <a:spcPts val="7200"/>
              </a:spcBef>
              <a:spcAft>
                <a:spcPts val="0"/>
              </a:spcAft>
              <a:buSzPts val="5400"/>
              <a:buChar char="■"/>
              <a:defRPr sz="5400"/>
            </a:lvl3pPr>
            <a:lvl4pPr indent="-571500" lvl="3" marL="1828800" algn="l">
              <a:lnSpc>
                <a:spcPct val="115000"/>
              </a:lnSpc>
              <a:spcBef>
                <a:spcPts val="7200"/>
              </a:spcBef>
              <a:spcAft>
                <a:spcPts val="0"/>
              </a:spcAft>
              <a:buSzPts val="5400"/>
              <a:buChar char="●"/>
              <a:defRPr sz="5400"/>
            </a:lvl4pPr>
            <a:lvl5pPr indent="-571500" lvl="4" marL="2286000" algn="l">
              <a:lnSpc>
                <a:spcPct val="115000"/>
              </a:lnSpc>
              <a:spcBef>
                <a:spcPts val="7200"/>
              </a:spcBef>
              <a:spcAft>
                <a:spcPts val="0"/>
              </a:spcAft>
              <a:buSzPts val="5400"/>
              <a:buChar char="○"/>
              <a:defRPr sz="5400"/>
            </a:lvl5pPr>
            <a:lvl6pPr indent="-571500" lvl="5" marL="2743200" algn="l">
              <a:lnSpc>
                <a:spcPct val="115000"/>
              </a:lnSpc>
              <a:spcBef>
                <a:spcPts val="7200"/>
              </a:spcBef>
              <a:spcAft>
                <a:spcPts val="0"/>
              </a:spcAft>
              <a:buSzPts val="5400"/>
              <a:buChar char="■"/>
              <a:defRPr sz="5400"/>
            </a:lvl6pPr>
            <a:lvl7pPr indent="-571500" lvl="6" marL="3200400" algn="l">
              <a:lnSpc>
                <a:spcPct val="115000"/>
              </a:lnSpc>
              <a:spcBef>
                <a:spcPts val="7200"/>
              </a:spcBef>
              <a:spcAft>
                <a:spcPts val="0"/>
              </a:spcAft>
              <a:buSzPts val="5400"/>
              <a:buChar char="●"/>
              <a:defRPr sz="5400"/>
            </a:lvl7pPr>
            <a:lvl8pPr indent="-571500" lvl="7" marL="3657600" algn="l">
              <a:lnSpc>
                <a:spcPct val="115000"/>
              </a:lnSpc>
              <a:spcBef>
                <a:spcPts val="7200"/>
              </a:spcBef>
              <a:spcAft>
                <a:spcPts val="0"/>
              </a:spcAft>
              <a:buSzPts val="5400"/>
              <a:buChar char="○"/>
              <a:defRPr sz="5400"/>
            </a:lvl8pPr>
            <a:lvl9pPr indent="-571500" lvl="8" marL="4114800" algn="l">
              <a:lnSpc>
                <a:spcPct val="115000"/>
              </a:lnSpc>
              <a:spcBef>
                <a:spcPts val="7200"/>
              </a:spcBef>
              <a:spcAft>
                <a:spcPts val="7200"/>
              </a:spcAft>
              <a:buSzPts val="5400"/>
              <a:buChar char="■"/>
              <a:defRPr sz="5400"/>
            </a:lvl9pPr>
          </a:lstStyle>
          <a:p/>
        </p:txBody>
      </p:sp>
      <p:sp>
        <p:nvSpPr>
          <p:cNvPr id="25" name="Google Shape;25;g5e103c4b4e_0_1044"/>
          <p:cNvSpPr txBox="1"/>
          <p:nvPr>
            <p:ph idx="2" type="body"/>
          </p:nvPr>
        </p:nvSpPr>
        <p:spPr>
          <a:xfrm>
            <a:off x="15463680" y="8195378"/>
            <a:ext cx="12799800" cy="24294299"/>
          </a:xfrm>
          <a:prstGeom prst="rect">
            <a:avLst/>
          </a:prstGeom>
          <a:noFill/>
          <a:ln>
            <a:noFill/>
          </a:ln>
        </p:spPr>
        <p:txBody>
          <a:bodyPr anchorCtr="0" anchor="t" bIns="411750" lIns="411750" spcFirstLastPara="1" rIns="411750" wrap="square" tIns="411750">
            <a:noAutofit/>
          </a:bodyPr>
          <a:lstStyle>
            <a:lvl1pPr indent="-6286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300"/>
              <a:buChar char="●"/>
              <a:defRPr sz="6300"/>
            </a:lvl1pPr>
            <a:lvl2pPr indent="-571500" lvl="1" marL="914400" algn="l">
              <a:lnSpc>
                <a:spcPct val="115000"/>
              </a:lnSpc>
              <a:spcBef>
                <a:spcPts val="7200"/>
              </a:spcBef>
              <a:spcAft>
                <a:spcPts val="0"/>
              </a:spcAft>
              <a:buSzPts val="5400"/>
              <a:buChar char="○"/>
              <a:defRPr sz="5400"/>
            </a:lvl2pPr>
            <a:lvl3pPr indent="-571500" lvl="2" marL="1371600" algn="l">
              <a:lnSpc>
                <a:spcPct val="115000"/>
              </a:lnSpc>
              <a:spcBef>
                <a:spcPts val="7200"/>
              </a:spcBef>
              <a:spcAft>
                <a:spcPts val="0"/>
              </a:spcAft>
              <a:buSzPts val="5400"/>
              <a:buChar char="■"/>
              <a:defRPr sz="5400"/>
            </a:lvl3pPr>
            <a:lvl4pPr indent="-571500" lvl="3" marL="1828800" algn="l">
              <a:lnSpc>
                <a:spcPct val="115000"/>
              </a:lnSpc>
              <a:spcBef>
                <a:spcPts val="7200"/>
              </a:spcBef>
              <a:spcAft>
                <a:spcPts val="0"/>
              </a:spcAft>
              <a:buSzPts val="5400"/>
              <a:buChar char="●"/>
              <a:defRPr sz="5400"/>
            </a:lvl4pPr>
            <a:lvl5pPr indent="-571500" lvl="4" marL="2286000" algn="l">
              <a:lnSpc>
                <a:spcPct val="115000"/>
              </a:lnSpc>
              <a:spcBef>
                <a:spcPts val="7200"/>
              </a:spcBef>
              <a:spcAft>
                <a:spcPts val="0"/>
              </a:spcAft>
              <a:buSzPts val="5400"/>
              <a:buChar char="○"/>
              <a:defRPr sz="5400"/>
            </a:lvl5pPr>
            <a:lvl6pPr indent="-571500" lvl="5" marL="2743200" algn="l">
              <a:lnSpc>
                <a:spcPct val="115000"/>
              </a:lnSpc>
              <a:spcBef>
                <a:spcPts val="7200"/>
              </a:spcBef>
              <a:spcAft>
                <a:spcPts val="0"/>
              </a:spcAft>
              <a:buSzPts val="5400"/>
              <a:buChar char="■"/>
              <a:defRPr sz="5400"/>
            </a:lvl6pPr>
            <a:lvl7pPr indent="-571500" lvl="6" marL="3200400" algn="l">
              <a:lnSpc>
                <a:spcPct val="115000"/>
              </a:lnSpc>
              <a:spcBef>
                <a:spcPts val="7200"/>
              </a:spcBef>
              <a:spcAft>
                <a:spcPts val="0"/>
              </a:spcAft>
              <a:buSzPts val="5400"/>
              <a:buChar char="●"/>
              <a:defRPr sz="5400"/>
            </a:lvl7pPr>
            <a:lvl8pPr indent="-571500" lvl="7" marL="3657600" algn="l">
              <a:lnSpc>
                <a:spcPct val="115000"/>
              </a:lnSpc>
              <a:spcBef>
                <a:spcPts val="7200"/>
              </a:spcBef>
              <a:spcAft>
                <a:spcPts val="0"/>
              </a:spcAft>
              <a:buSzPts val="5400"/>
              <a:buChar char="○"/>
              <a:defRPr sz="5400"/>
            </a:lvl8pPr>
            <a:lvl9pPr indent="-571500" lvl="8" marL="4114800" algn="l">
              <a:lnSpc>
                <a:spcPct val="115000"/>
              </a:lnSpc>
              <a:spcBef>
                <a:spcPts val="7200"/>
              </a:spcBef>
              <a:spcAft>
                <a:spcPts val="7200"/>
              </a:spcAft>
              <a:buSzPts val="5400"/>
              <a:buChar char="■"/>
              <a:defRPr sz="5400"/>
            </a:lvl9pPr>
          </a:lstStyle>
          <a:p/>
        </p:txBody>
      </p:sp>
      <p:sp>
        <p:nvSpPr>
          <p:cNvPr id="26" name="Google Shape;26;g5e103c4b4e_0_1044"/>
          <p:cNvSpPr txBox="1"/>
          <p:nvPr>
            <p:ph idx="12" type="sldNum"/>
          </p:nvPr>
        </p:nvSpPr>
        <p:spPr>
          <a:xfrm>
            <a:off x="27111866" y="33160653"/>
            <a:ext cx="1755900" cy="279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11750" lIns="411750" spcFirstLastPara="1" rIns="411750" wrap="square" tIns="4117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  <a:defRPr b="0" i="0" sz="4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  <a:defRPr b="0" i="0" sz="4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  <a:defRPr b="0" i="0" sz="4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  <a:defRPr b="0" i="0" sz="4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  <a:defRPr b="0" i="0" sz="4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  <a:defRPr b="0" i="0" sz="4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  <a:defRPr b="0" i="0" sz="4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  <a:defRPr b="0" i="0" sz="4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  <a:defRPr b="0" i="0" sz="4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g5e103c4b4e_0_1049"/>
          <p:cNvSpPr txBox="1"/>
          <p:nvPr>
            <p:ph type="title"/>
          </p:nvPr>
        </p:nvSpPr>
        <p:spPr>
          <a:xfrm>
            <a:off x="997440" y="3164622"/>
            <a:ext cx="27265800" cy="407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11750" lIns="411750" spcFirstLastPara="1" rIns="411750" wrap="square" tIns="4117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600"/>
              <a:buNone/>
              <a:defRPr/>
            </a:lvl9pPr>
          </a:lstStyle>
          <a:p/>
        </p:txBody>
      </p:sp>
      <p:sp>
        <p:nvSpPr>
          <p:cNvPr id="29" name="Google Shape;29;g5e103c4b4e_0_1049"/>
          <p:cNvSpPr txBox="1"/>
          <p:nvPr>
            <p:ph idx="12" type="sldNum"/>
          </p:nvPr>
        </p:nvSpPr>
        <p:spPr>
          <a:xfrm>
            <a:off x="27111866" y="33160653"/>
            <a:ext cx="1755900" cy="279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11750" lIns="411750" spcFirstLastPara="1" rIns="411750" wrap="square" tIns="4117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  <a:defRPr b="0" i="0" sz="4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  <a:defRPr b="0" i="0" sz="4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  <a:defRPr b="0" i="0" sz="4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  <a:defRPr b="0" i="0" sz="4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  <a:defRPr b="0" i="0" sz="4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  <a:defRPr b="0" i="0" sz="4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  <a:defRPr b="0" i="0" sz="4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  <a:defRPr b="0" i="0" sz="4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  <a:defRPr b="0" i="0" sz="4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g5e103c4b4e_0_1052"/>
          <p:cNvSpPr txBox="1"/>
          <p:nvPr>
            <p:ph type="title"/>
          </p:nvPr>
        </p:nvSpPr>
        <p:spPr>
          <a:xfrm>
            <a:off x="997440" y="3950933"/>
            <a:ext cx="8985600" cy="5373900"/>
          </a:xfrm>
          <a:prstGeom prst="rect">
            <a:avLst/>
          </a:prstGeom>
          <a:noFill/>
          <a:ln>
            <a:noFill/>
          </a:ln>
        </p:spPr>
        <p:txBody>
          <a:bodyPr anchorCtr="0" anchor="b" bIns="411750" lIns="411750" spcFirstLastPara="1" rIns="411750" wrap="square" tIns="4117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None/>
              <a:defRPr sz="10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None/>
              <a:defRPr sz="10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None/>
              <a:defRPr sz="10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None/>
              <a:defRPr sz="10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None/>
              <a:defRPr sz="10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None/>
              <a:defRPr sz="10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None/>
              <a:defRPr sz="10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None/>
              <a:defRPr sz="10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None/>
              <a:defRPr sz="10800"/>
            </a:lvl9pPr>
          </a:lstStyle>
          <a:p/>
        </p:txBody>
      </p:sp>
      <p:sp>
        <p:nvSpPr>
          <p:cNvPr id="32" name="Google Shape;32;g5e103c4b4e_0_1052"/>
          <p:cNvSpPr txBox="1"/>
          <p:nvPr>
            <p:ph idx="1" type="body"/>
          </p:nvPr>
        </p:nvSpPr>
        <p:spPr>
          <a:xfrm>
            <a:off x="997440" y="9881600"/>
            <a:ext cx="8985600" cy="226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11750" lIns="411750" spcFirstLastPara="1" rIns="411750" wrap="square" tIns="411750">
            <a:noAutofit/>
          </a:bodyPr>
          <a:lstStyle>
            <a:lvl1pPr indent="-571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400"/>
              <a:buChar char="●"/>
              <a:defRPr sz="5400"/>
            </a:lvl1pPr>
            <a:lvl2pPr indent="-571500" lvl="1" marL="914400" algn="l">
              <a:lnSpc>
                <a:spcPct val="115000"/>
              </a:lnSpc>
              <a:spcBef>
                <a:spcPts val="7200"/>
              </a:spcBef>
              <a:spcAft>
                <a:spcPts val="0"/>
              </a:spcAft>
              <a:buSzPts val="5400"/>
              <a:buChar char="○"/>
              <a:defRPr sz="5400"/>
            </a:lvl2pPr>
            <a:lvl3pPr indent="-571500" lvl="2" marL="1371600" algn="l">
              <a:lnSpc>
                <a:spcPct val="115000"/>
              </a:lnSpc>
              <a:spcBef>
                <a:spcPts val="7200"/>
              </a:spcBef>
              <a:spcAft>
                <a:spcPts val="0"/>
              </a:spcAft>
              <a:buSzPts val="5400"/>
              <a:buChar char="■"/>
              <a:defRPr sz="5400"/>
            </a:lvl3pPr>
            <a:lvl4pPr indent="-571500" lvl="3" marL="1828800" algn="l">
              <a:lnSpc>
                <a:spcPct val="115000"/>
              </a:lnSpc>
              <a:spcBef>
                <a:spcPts val="7200"/>
              </a:spcBef>
              <a:spcAft>
                <a:spcPts val="0"/>
              </a:spcAft>
              <a:buSzPts val="5400"/>
              <a:buChar char="●"/>
              <a:defRPr sz="5400"/>
            </a:lvl4pPr>
            <a:lvl5pPr indent="-571500" lvl="4" marL="2286000" algn="l">
              <a:lnSpc>
                <a:spcPct val="115000"/>
              </a:lnSpc>
              <a:spcBef>
                <a:spcPts val="7200"/>
              </a:spcBef>
              <a:spcAft>
                <a:spcPts val="0"/>
              </a:spcAft>
              <a:buSzPts val="5400"/>
              <a:buChar char="○"/>
              <a:defRPr sz="5400"/>
            </a:lvl5pPr>
            <a:lvl6pPr indent="-571500" lvl="5" marL="2743200" algn="l">
              <a:lnSpc>
                <a:spcPct val="115000"/>
              </a:lnSpc>
              <a:spcBef>
                <a:spcPts val="7200"/>
              </a:spcBef>
              <a:spcAft>
                <a:spcPts val="0"/>
              </a:spcAft>
              <a:buSzPts val="5400"/>
              <a:buChar char="■"/>
              <a:defRPr sz="5400"/>
            </a:lvl6pPr>
            <a:lvl7pPr indent="-571500" lvl="6" marL="3200400" algn="l">
              <a:lnSpc>
                <a:spcPct val="115000"/>
              </a:lnSpc>
              <a:spcBef>
                <a:spcPts val="7200"/>
              </a:spcBef>
              <a:spcAft>
                <a:spcPts val="0"/>
              </a:spcAft>
              <a:buSzPts val="5400"/>
              <a:buChar char="●"/>
              <a:defRPr sz="5400"/>
            </a:lvl7pPr>
            <a:lvl8pPr indent="-571500" lvl="7" marL="3657600" algn="l">
              <a:lnSpc>
                <a:spcPct val="115000"/>
              </a:lnSpc>
              <a:spcBef>
                <a:spcPts val="7200"/>
              </a:spcBef>
              <a:spcAft>
                <a:spcPts val="0"/>
              </a:spcAft>
              <a:buSzPts val="5400"/>
              <a:buChar char="○"/>
              <a:defRPr sz="5400"/>
            </a:lvl8pPr>
            <a:lvl9pPr indent="-571500" lvl="8" marL="4114800" algn="l">
              <a:lnSpc>
                <a:spcPct val="115000"/>
              </a:lnSpc>
              <a:spcBef>
                <a:spcPts val="7200"/>
              </a:spcBef>
              <a:spcAft>
                <a:spcPts val="7200"/>
              </a:spcAft>
              <a:buSzPts val="5400"/>
              <a:buChar char="■"/>
              <a:defRPr sz="5400"/>
            </a:lvl9pPr>
          </a:lstStyle>
          <a:p/>
        </p:txBody>
      </p:sp>
      <p:sp>
        <p:nvSpPr>
          <p:cNvPr id="33" name="Google Shape;33;g5e103c4b4e_0_1052"/>
          <p:cNvSpPr txBox="1"/>
          <p:nvPr>
            <p:ph idx="12" type="sldNum"/>
          </p:nvPr>
        </p:nvSpPr>
        <p:spPr>
          <a:xfrm>
            <a:off x="27111866" y="33160653"/>
            <a:ext cx="1755900" cy="279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11750" lIns="411750" spcFirstLastPara="1" rIns="411750" wrap="square" tIns="4117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  <a:defRPr b="0" i="0" sz="4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  <a:defRPr b="0" i="0" sz="4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  <a:defRPr b="0" i="0" sz="4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  <a:defRPr b="0" i="0" sz="4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  <a:defRPr b="0" i="0" sz="4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  <a:defRPr b="0" i="0" sz="4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  <a:defRPr b="0" i="0" sz="4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  <a:defRPr b="0" i="0" sz="4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  <a:defRPr b="0" i="0" sz="4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g5e103c4b4e_0_1056"/>
          <p:cNvSpPr txBox="1"/>
          <p:nvPr>
            <p:ph type="title"/>
          </p:nvPr>
        </p:nvSpPr>
        <p:spPr>
          <a:xfrm>
            <a:off x="1568800" y="3201067"/>
            <a:ext cx="20376901" cy="2909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11750" lIns="411750" spcFirstLastPara="1" rIns="411750" wrap="square" tIns="4117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600"/>
              <a:buNone/>
              <a:defRPr sz="2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600"/>
              <a:buNone/>
              <a:defRPr sz="2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600"/>
              <a:buNone/>
              <a:defRPr sz="2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600"/>
              <a:buNone/>
              <a:defRPr sz="2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600"/>
              <a:buNone/>
              <a:defRPr sz="2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600"/>
              <a:buNone/>
              <a:defRPr sz="2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600"/>
              <a:buNone/>
              <a:defRPr sz="2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600"/>
              <a:buNone/>
              <a:defRPr sz="2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600"/>
              <a:buNone/>
              <a:defRPr sz="21600"/>
            </a:lvl9pPr>
          </a:lstStyle>
          <a:p/>
        </p:txBody>
      </p:sp>
      <p:sp>
        <p:nvSpPr>
          <p:cNvPr id="36" name="Google Shape;36;g5e103c4b4e_0_1056"/>
          <p:cNvSpPr txBox="1"/>
          <p:nvPr>
            <p:ph idx="12" type="sldNum"/>
          </p:nvPr>
        </p:nvSpPr>
        <p:spPr>
          <a:xfrm>
            <a:off x="27111866" y="33160653"/>
            <a:ext cx="1755900" cy="279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11750" lIns="411750" spcFirstLastPara="1" rIns="411750" wrap="square" tIns="4117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  <a:defRPr b="0" i="0" sz="4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  <a:defRPr b="0" i="0" sz="4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  <a:defRPr b="0" i="0" sz="4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  <a:defRPr b="0" i="0" sz="4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  <a:defRPr b="0" i="0" sz="4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  <a:defRPr b="0" i="0" sz="4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  <a:defRPr b="0" i="0" sz="4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  <a:defRPr b="0" i="0" sz="4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  <a:defRPr b="0" i="0" sz="4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5e103c4b4e_0_1059"/>
          <p:cNvSpPr/>
          <p:nvPr/>
        </p:nvSpPr>
        <p:spPr>
          <a:xfrm>
            <a:off x="14630400" y="-889"/>
            <a:ext cx="14630400" cy="3657600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11750" lIns="411750" spcFirstLastPara="1" rIns="411750" wrap="square" tIns="4117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g5e103c4b4e_0_1059"/>
          <p:cNvSpPr txBox="1"/>
          <p:nvPr>
            <p:ph type="title"/>
          </p:nvPr>
        </p:nvSpPr>
        <p:spPr>
          <a:xfrm>
            <a:off x="849600" y="8769244"/>
            <a:ext cx="12944700" cy="10540800"/>
          </a:xfrm>
          <a:prstGeom prst="rect">
            <a:avLst/>
          </a:prstGeom>
          <a:noFill/>
          <a:ln>
            <a:noFill/>
          </a:ln>
        </p:spPr>
        <p:txBody>
          <a:bodyPr anchorCtr="0" anchor="b" bIns="411750" lIns="411750" spcFirstLastPara="1" rIns="411750" wrap="square" tIns="4117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900"/>
              <a:buNone/>
              <a:defRPr sz="18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900"/>
              <a:buNone/>
              <a:defRPr sz="18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900"/>
              <a:buNone/>
              <a:defRPr sz="18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900"/>
              <a:buNone/>
              <a:defRPr sz="18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900"/>
              <a:buNone/>
              <a:defRPr sz="18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900"/>
              <a:buNone/>
              <a:defRPr sz="18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900"/>
              <a:buNone/>
              <a:defRPr sz="18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900"/>
              <a:buNone/>
              <a:defRPr sz="18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900"/>
              <a:buNone/>
              <a:defRPr sz="18900"/>
            </a:lvl9pPr>
          </a:lstStyle>
          <a:p/>
        </p:txBody>
      </p:sp>
      <p:sp>
        <p:nvSpPr>
          <p:cNvPr id="40" name="Google Shape;40;g5e103c4b4e_0_1059"/>
          <p:cNvSpPr txBox="1"/>
          <p:nvPr>
            <p:ph idx="1" type="subTitle"/>
          </p:nvPr>
        </p:nvSpPr>
        <p:spPr>
          <a:xfrm>
            <a:off x="849600" y="19932978"/>
            <a:ext cx="12944700" cy="87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11750" lIns="411750" spcFirstLastPara="1" rIns="411750" wrap="square" tIns="4117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500"/>
              <a:buNone/>
              <a:defRPr sz="9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500"/>
              <a:buNone/>
              <a:defRPr sz="9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500"/>
              <a:buNone/>
              <a:defRPr sz="9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500"/>
              <a:buNone/>
              <a:defRPr sz="9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500"/>
              <a:buNone/>
              <a:defRPr sz="9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500"/>
              <a:buNone/>
              <a:defRPr sz="9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500"/>
              <a:buNone/>
              <a:defRPr sz="9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500"/>
              <a:buNone/>
              <a:defRPr sz="9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500"/>
              <a:buNone/>
              <a:defRPr sz="9500"/>
            </a:lvl9pPr>
          </a:lstStyle>
          <a:p/>
        </p:txBody>
      </p:sp>
      <p:sp>
        <p:nvSpPr>
          <p:cNvPr id="41" name="Google Shape;41;g5e103c4b4e_0_1059"/>
          <p:cNvSpPr txBox="1"/>
          <p:nvPr>
            <p:ph idx="2" type="body"/>
          </p:nvPr>
        </p:nvSpPr>
        <p:spPr>
          <a:xfrm>
            <a:off x="15806400" y="5148978"/>
            <a:ext cx="12278400" cy="26276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11750" lIns="411750" spcFirstLastPara="1" rIns="411750" wrap="square" tIns="411750">
            <a:noAutofit/>
          </a:bodyPr>
          <a:lstStyle>
            <a:lvl1pPr indent="-7429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100"/>
              <a:buChar char="●"/>
              <a:defRPr/>
            </a:lvl1pPr>
            <a:lvl2pPr indent="-628650" lvl="1" marL="914400" algn="l">
              <a:lnSpc>
                <a:spcPct val="115000"/>
              </a:lnSpc>
              <a:spcBef>
                <a:spcPts val="7200"/>
              </a:spcBef>
              <a:spcAft>
                <a:spcPts val="0"/>
              </a:spcAft>
              <a:buSzPts val="6300"/>
              <a:buChar char="○"/>
              <a:defRPr/>
            </a:lvl2pPr>
            <a:lvl3pPr indent="-628650" lvl="2" marL="1371600" algn="l">
              <a:lnSpc>
                <a:spcPct val="115000"/>
              </a:lnSpc>
              <a:spcBef>
                <a:spcPts val="7200"/>
              </a:spcBef>
              <a:spcAft>
                <a:spcPts val="0"/>
              </a:spcAft>
              <a:buSzPts val="6300"/>
              <a:buChar char="■"/>
              <a:defRPr/>
            </a:lvl3pPr>
            <a:lvl4pPr indent="-628650" lvl="3" marL="1828800" algn="l">
              <a:lnSpc>
                <a:spcPct val="115000"/>
              </a:lnSpc>
              <a:spcBef>
                <a:spcPts val="7200"/>
              </a:spcBef>
              <a:spcAft>
                <a:spcPts val="0"/>
              </a:spcAft>
              <a:buSzPts val="6300"/>
              <a:buChar char="●"/>
              <a:defRPr/>
            </a:lvl4pPr>
            <a:lvl5pPr indent="-628650" lvl="4" marL="2286000" algn="l">
              <a:lnSpc>
                <a:spcPct val="115000"/>
              </a:lnSpc>
              <a:spcBef>
                <a:spcPts val="7200"/>
              </a:spcBef>
              <a:spcAft>
                <a:spcPts val="0"/>
              </a:spcAft>
              <a:buSzPts val="6300"/>
              <a:buChar char="○"/>
              <a:defRPr/>
            </a:lvl5pPr>
            <a:lvl6pPr indent="-628650" lvl="5" marL="2743200" algn="l">
              <a:lnSpc>
                <a:spcPct val="115000"/>
              </a:lnSpc>
              <a:spcBef>
                <a:spcPts val="7200"/>
              </a:spcBef>
              <a:spcAft>
                <a:spcPts val="0"/>
              </a:spcAft>
              <a:buSzPts val="6300"/>
              <a:buChar char="■"/>
              <a:defRPr/>
            </a:lvl6pPr>
            <a:lvl7pPr indent="-628650" lvl="6" marL="3200400" algn="l">
              <a:lnSpc>
                <a:spcPct val="115000"/>
              </a:lnSpc>
              <a:spcBef>
                <a:spcPts val="7200"/>
              </a:spcBef>
              <a:spcAft>
                <a:spcPts val="0"/>
              </a:spcAft>
              <a:buSzPts val="6300"/>
              <a:buChar char="●"/>
              <a:defRPr/>
            </a:lvl7pPr>
            <a:lvl8pPr indent="-628650" lvl="7" marL="3657600" algn="l">
              <a:lnSpc>
                <a:spcPct val="115000"/>
              </a:lnSpc>
              <a:spcBef>
                <a:spcPts val="7200"/>
              </a:spcBef>
              <a:spcAft>
                <a:spcPts val="0"/>
              </a:spcAft>
              <a:buSzPts val="6300"/>
              <a:buChar char="○"/>
              <a:defRPr/>
            </a:lvl8pPr>
            <a:lvl9pPr indent="-628650" lvl="8" marL="4114800" algn="l">
              <a:lnSpc>
                <a:spcPct val="115000"/>
              </a:lnSpc>
              <a:spcBef>
                <a:spcPts val="7200"/>
              </a:spcBef>
              <a:spcAft>
                <a:spcPts val="7200"/>
              </a:spcAft>
              <a:buSzPts val="6300"/>
              <a:buChar char="■"/>
              <a:defRPr/>
            </a:lvl9pPr>
          </a:lstStyle>
          <a:p/>
        </p:txBody>
      </p:sp>
      <p:sp>
        <p:nvSpPr>
          <p:cNvPr id="42" name="Google Shape;42;g5e103c4b4e_0_1059"/>
          <p:cNvSpPr txBox="1"/>
          <p:nvPr>
            <p:ph idx="12" type="sldNum"/>
          </p:nvPr>
        </p:nvSpPr>
        <p:spPr>
          <a:xfrm>
            <a:off x="27111866" y="33160653"/>
            <a:ext cx="1755900" cy="279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11750" lIns="411750" spcFirstLastPara="1" rIns="411750" wrap="square" tIns="4117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  <a:defRPr b="0" i="0" sz="4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  <a:defRPr b="0" i="0" sz="4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  <a:defRPr b="0" i="0" sz="4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  <a:defRPr b="0" i="0" sz="4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  <a:defRPr b="0" i="0" sz="4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  <a:defRPr b="0" i="0" sz="4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  <a:defRPr b="0" i="0" sz="4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  <a:defRPr b="0" i="0" sz="4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  <a:defRPr b="0" i="0" sz="4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5e103c4b4e_0_1029"/>
          <p:cNvSpPr txBox="1"/>
          <p:nvPr>
            <p:ph type="title"/>
          </p:nvPr>
        </p:nvSpPr>
        <p:spPr>
          <a:xfrm>
            <a:off x="997440" y="3164622"/>
            <a:ext cx="27265800" cy="407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11750" lIns="411750" spcFirstLastPara="1" rIns="411750" wrap="square" tIns="4117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600"/>
              <a:buFont typeface="Arial"/>
              <a:buNone/>
              <a:defRPr b="0" i="0" sz="1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600"/>
              <a:buFont typeface="Arial"/>
              <a:buNone/>
              <a:defRPr b="0" i="0" sz="1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600"/>
              <a:buFont typeface="Arial"/>
              <a:buNone/>
              <a:defRPr b="0" i="0" sz="1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600"/>
              <a:buFont typeface="Arial"/>
              <a:buNone/>
              <a:defRPr b="0" i="0" sz="1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600"/>
              <a:buFont typeface="Arial"/>
              <a:buNone/>
              <a:defRPr b="0" i="0" sz="1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600"/>
              <a:buFont typeface="Arial"/>
              <a:buNone/>
              <a:defRPr b="0" i="0" sz="1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600"/>
              <a:buFont typeface="Arial"/>
              <a:buNone/>
              <a:defRPr b="0" i="0" sz="1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600"/>
              <a:buFont typeface="Arial"/>
              <a:buNone/>
              <a:defRPr b="0" i="0" sz="1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600"/>
              <a:buFont typeface="Arial"/>
              <a:buNone/>
              <a:defRPr b="0" i="0" sz="1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g5e103c4b4e_0_1029"/>
          <p:cNvSpPr txBox="1"/>
          <p:nvPr>
            <p:ph idx="1" type="body"/>
          </p:nvPr>
        </p:nvSpPr>
        <p:spPr>
          <a:xfrm>
            <a:off x="997440" y="8195378"/>
            <a:ext cx="27265800" cy="24294299"/>
          </a:xfrm>
          <a:prstGeom prst="rect">
            <a:avLst/>
          </a:prstGeom>
          <a:noFill/>
          <a:ln>
            <a:noFill/>
          </a:ln>
        </p:spPr>
        <p:txBody>
          <a:bodyPr anchorCtr="0" anchor="t" bIns="411750" lIns="411750" spcFirstLastPara="1" rIns="411750" wrap="square" tIns="411750">
            <a:noAutofit/>
          </a:bodyPr>
          <a:lstStyle>
            <a:lvl1pPr indent="-7429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100"/>
              <a:buFont typeface="Arial"/>
              <a:buChar char="●"/>
              <a:defRPr b="0" i="0" sz="8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628650" lvl="1" marL="914400" marR="0" rtl="0" algn="l">
              <a:lnSpc>
                <a:spcPct val="115000"/>
              </a:lnSpc>
              <a:spcBef>
                <a:spcPts val="7200"/>
              </a:spcBef>
              <a:spcAft>
                <a:spcPts val="0"/>
              </a:spcAft>
              <a:buClr>
                <a:schemeClr val="dk2"/>
              </a:buClr>
              <a:buSzPts val="6300"/>
              <a:buFont typeface="Arial"/>
              <a:buChar char="○"/>
              <a:defRPr b="0" i="0" sz="6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628650" lvl="2" marL="1371600" marR="0" rtl="0" algn="l">
              <a:lnSpc>
                <a:spcPct val="115000"/>
              </a:lnSpc>
              <a:spcBef>
                <a:spcPts val="7200"/>
              </a:spcBef>
              <a:spcAft>
                <a:spcPts val="0"/>
              </a:spcAft>
              <a:buClr>
                <a:schemeClr val="dk2"/>
              </a:buClr>
              <a:buSzPts val="6300"/>
              <a:buFont typeface="Arial"/>
              <a:buChar char="■"/>
              <a:defRPr b="0" i="0" sz="6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628650" lvl="3" marL="1828800" marR="0" rtl="0" algn="l">
              <a:lnSpc>
                <a:spcPct val="115000"/>
              </a:lnSpc>
              <a:spcBef>
                <a:spcPts val="7200"/>
              </a:spcBef>
              <a:spcAft>
                <a:spcPts val="0"/>
              </a:spcAft>
              <a:buClr>
                <a:schemeClr val="dk2"/>
              </a:buClr>
              <a:buSzPts val="6300"/>
              <a:buFont typeface="Arial"/>
              <a:buChar char="●"/>
              <a:defRPr b="0" i="0" sz="6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628650" lvl="4" marL="2286000" marR="0" rtl="0" algn="l">
              <a:lnSpc>
                <a:spcPct val="115000"/>
              </a:lnSpc>
              <a:spcBef>
                <a:spcPts val="7200"/>
              </a:spcBef>
              <a:spcAft>
                <a:spcPts val="0"/>
              </a:spcAft>
              <a:buClr>
                <a:schemeClr val="dk2"/>
              </a:buClr>
              <a:buSzPts val="6300"/>
              <a:buFont typeface="Arial"/>
              <a:buChar char="○"/>
              <a:defRPr b="0" i="0" sz="6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628650" lvl="5" marL="2743200" marR="0" rtl="0" algn="l">
              <a:lnSpc>
                <a:spcPct val="115000"/>
              </a:lnSpc>
              <a:spcBef>
                <a:spcPts val="7200"/>
              </a:spcBef>
              <a:spcAft>
                <a:spcPts val="0"/>
              </a:spcAft>
              <a:buClr>
                <a:schemeClr val="dk2"/>
              </a:buClr>
              <a:buSzPts val="6300"/>
              <a:buFont typeface="Arial"/>
              <a:buChar char="■"/>
              <a:defRPr b="0" i="0" sz="6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628650" lvl="6" marL="3200400" marR="0" rtl="0" algn="l">
              <a:lnSpc>
                <a:spcPct val="115000"/>
              </a:lnSpc>
              <a:spcBef>
                <a:spcPts val="7200"/>
              </a:spcBef>
              <a:spcAft>
                <a:spcPts val="0"/>
              </a:spcAft>
              <a:buClr>
                <a:schemeClr val="dk2"/>
              </a:buClr>
              <a:buSzPts val="6300"/>
              <a:buFont typeface="Arial"/>
              <a:buChar char="●"/>
              <a:defRPr b="0" i="0" sz="6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628650" lvl="7" marL="3657600" marR="0" rtl="0" algn="l">
              <a:lnSpc>
                <a:spcPct val="115000"/>
              </a:lnSpc>
              <a:spcBef>
                <a:spcPts val="7200"/>
              </a:spcBef>
              <a:spcAft>
                <a:spcPts val="0"/>
              </a:spcAft>
              <a:buClr>
                <a:schemeClr val="dk2"/>
              </a:buClr>
              <a:buSzPts val="6300"/>
              <a:buFont typeface="Arial"/>
              <a:buChar char="○"/>
              <a:defRPr b="0" i="0" sz="6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628650" lvl="8" marL="4114800" marR="0" rtl="0" algn="l">
              <a:lnSpc>
                <a:spcPct val="115000"/>
              </a:lnSpc>
              <a:spcBef>
                <a:spcPts val="7200"/>
              </a:spcBef>
              <a:spcAft>
                <a:spcPts val="7200"/>
              </a:spcAft>
              <a:buClr>
                <a:schemeClr val="dk2"/>
              </a:buClr>
              <a:buSzPts val="6300"/>
              <a:buFont typeface="Arial"/>
              <a:buChar char="■"/>
              <a:defRPr b="0" i="0" sz="6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g5e103c4b4e_0_1029"/>
          <p:cNvSpPr txBox="1"/>
          <p:nvPr>
            <p:ph idx="12" type="sldNum"/>
          </p:nvPr>
        </p:nvSpPr>
        <p:spPr>
          <a:xfrm>
            <a:off x="27111866" y="33160653"/>
            <a:ext cx="1755900" cy="279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11750" lIns="411750" spcFirstLastPara="1" rIns="411750" wrap="square" tIns="41175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  <a:defRPr b="0" i="0" sz="4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  <a:defRPr b="0" i="0" sz="4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  <a:defRPr b="0" i="0" sz="4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  <a:defRPr b="0" i="0" sz="4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  <a:defRPr b="0" i="0" sz="4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  <a:defRPr b="0" i="0" sz="4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  <a:defRPr b="0" i="0" sz="4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  <a:defRPr b="0" i="0" sz="4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  <a:defRPr b="0" i="0" sz="4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20" Type="http://schemas.openxmlformats.org/officeDocument/2006/relationships/image" Target="../media/image5.png"/><Relationship Id="rId11" Type="http://schemas.openxmlformats.org/officeDocument/2006/relationships/image" Target="../media/image10.png"/><Relationship Id="rId22" Type="http://schemas.openxmlformats.org/officeDocument/2006/relationships/image" Target="../media/image17.png"/><Relationship Id="rId10" Type="http://schemas.openxmlformats.org/officeDocument/2006/relationships/image" Target="../media/image19.png"/><Relationship Id="rId21" Type="http://schemas.openxmlformats.org/officeDocument/2006/relationships/image" Target="../media/image14.png"/><Relationship Id="rId13" Type="http://schemas.openxmlformats.org/officeDocument/2006/relationships/image" Target="../media/image2.png"/><Relationship Id="rId12" Type="http://schemas.openxmlformats.org/officeDocument/2006/relationships/image" Target="../media/image13.png"/><Relationship Id="rId23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comments" Target="../comments/comment1.xml"/><Relationship Id="rId4" Type="http://schemas.openxmlformats.org/officeDocument/2006/relationships/hyperlink" Target="mailto:adamabraham14@berkeley.edu" TargetMode="External"/><Relationship Id="rId9" Type="http://schemas.openxmlformats.org/officeDocument/2006/relationships/image" Target="../media/image16.png"/><Relationship Id="rId15" Type="http://schemas.openxmlformats.org/officeDocument/2006/relationships/image" Target="../media/image6.png"/><Relationship Id="rId14" Type="http://schemas.openxmlformats.org/officeDocument/2006/relationships/image" Target="../media/image9.png"/><Relationship Id="rId17" Type="http://schemas.openxmlformats.org/officeDocument/2006/relationships/image" Target="../media/image15.png"/><Relationship Id="rId16" Type="http://schemas.openxmlformats.org/officeDocument/2006/relationships/image" Target="../media/image12.png"/><Relationship Id="rId5" Type="http://schemas.openxmlformats.org/officeDocument/2006/relationships/image" Target="../media/image1.png"/><Relationship Id="rId19" Type="http://schemas.openxmlformats.org/officeDocument/2006/relationships/image" Target="../media/image3.png"/><Relationship Id="rId6" Type="http://schemas.openxmlformats.org/officeDocument/2006/relationships/image" Target="../media/image4.jpg"/><Relationship Id="rId18" Type="http://schemas.openxmlformats.org/officeDocument/2006/relationships/image" Target="../media/image18.png"/><Relationship Id="rId7" Type="http://schemas.openxmlformats.org/officeDocument/2006/relationships/image" Target="../media/image8.jpg"/><Relationship Id="rId8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 txBox="1"/>
          <p:nvPr/>
        </p:nvSpPr>
        <p:spPr>
          <a:xfrm>
            <a:off x="0" y="788925"/>
            <a:ext cx="287418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18287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Helvetica Neue"/>
              <a:buNone/>
            </a:pPr>
            <a:r>
              <a:rPr b="1" lang="en-US" sz="7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Image Processing for a Point-of-Use Soil Health Assay </a:t>
            </a:r>
            <a:endParaRPr b="0" i="0" sz="7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"/>
          <p:cNvSpPr txBox="1"/>
          <p:nvPr/>
        </p:nvSpPr>
        <p:spPr>
          <a:xfrm>
            <a:off x="-20637" y="2252600"/>
            <a:ext cx="29260800" cy="26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18287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Helvetica Neue"/>
              <a:buNone/>
            </a:pPr>
            <a:r>
              <a:rPr lang="en-US" sz="4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Adam Abraham</a:t>
            </a:r>
            <a:r>
              <a:rPr baseline="30000" lang="en-US" sz="4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extLst>
                  <a:ext uri="http://customooxmlschemas.google.com/">
                    <go:slidesCustomData xmlns:go="http://customooxmlschemas.google.com/" textRoundtripDataId="1"/>
                  </a:ext>
                </a:extLst>
              </a:rPr>
              <a:t>1</a:t>
            </a:r>
            <a:r>
              <a:rPr lang="en-US" sz="4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extLst>
                  <a:ext uri="http://customooxmlschemas.google.com/">
                    <go:slidesCustomData xmlns:go="http://customooxmlschemas.google.com/" textRoundtripDataId="2"/>
                  </a:ext>
                </a:extLst>
              </a:rPr>
              <a:t>, Sara Gushgari-Doyle</a:t>
            </a:r>
            <a:r>
              <a:rPr baseline="30000" lang="en-US" sz="4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extLst>
                  <a:ext uri="http://customooxmlschemas.google.com/">
                    <go:slidesCustomData xmlns:go="http://customooxmlschemas.google.com/" textRoundtripDataId="3"/>
                  </a:ext>
                </a:extLst>
              </a:rPr>
              <a:t>2</a:t>
            </a:r>
            <a:r>
              <a:rPr lang="en-US" sz="4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extLst>
                  <a:ext uri="http://customooxmlschemas.google.com/">
                    <go:slidesCustomData xmlns:go="http://customooxmlschemas.google.com/" textRoundtripDataId="4"/>
                  </a:ext>
                </a:extLst>
              </a:rPr>
              <a:t>, Romy Chakraborty</a:t>
            </a:r>
            <a:r>
              <a:rPr baseline="30000" lang="en-US" sz="4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extLst>
                  <a:ext uri="http://customooxmlschemas.google.com/">
                    <go:slidesCustomData xmlns:go="http://customooxmlschemas.google.com/" textRoundtripDataId="5"/>
                  </a:ext>
                </a:extLst>
              </a:rPr>
              <a:t>2</a:t>
            </a:r>
            <a:endParaRPr baseline="30000" sz="4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  <a:extLst>
                <a:ext uri="http://customooxmlschemas.google.com/">
                  <go:slidesCustomData xmlns:go="http://customooxmlschemas.google.com/" textRoundtripDataId="6"/>
                </a:ext>
              </a:extLst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Helvetica Neue"/>
              <a:buNone/>
            </a:pPr>
            <a:r>
              <a:rPr baseline="30000" lang="en-US" sz="4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extLst>
                  <a:ext uri="http://customooxmlschemas.google.com/">
                    <go:slidesCustomData xmlns:go="http://customooxmlschemas.google.com/" textRoundtripDataId="7"/>
                  </a:ext>
                </a:extLst>
              </a:rPr>
              <a:t>1</a:t>
            </a:r>
            <a:r>
              <a:rPr lang="en-US" sz="4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extLst>
                  <a:ext uri="http://customooxmlschemas.google.com/">
                    <go:slidesCustomData xmlns:go="http://customooxmlschemas.google.com/" textRoundtripDataId="8"/>
                  </a:ext>
                </a:extLst>
              </a:rPr>
              <a:t>Los Angeles Pierce College, Woodland Hills CA</a:t>
            </a:r>
            <a:endParaRPr sz="4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  <a:extLst>
                <a:ext uri="http://customooxmlschemas.google.com/">
                  <go:slidesCustomData xmlns:go="http://customooxmlschemas.google.com/" textRoundtripDataId="9"/>
                </a:ext>
              </a:extLst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Helvetica Neue"/>
              <a:buNone/>
            </a:pPr>
            <a:r>
              <a:rPr baseline="30000" lang="en-US" sz="4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extLst>
                  <a:ext uri="http://customooxmlschemas.google.com/">
                    <go:slidesCustomData xmlns:go="http://customooxmlschemas.google.com/" textRoundtripDataId="10"/>
                  </a:ext>
                </a:extLst>
              </a:rPr>
              <a:t>2</a:t>
            </a:r>
            <a:r>
              <a:rPr lang="en-US" sz="4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extLst>
                  <a:ext uri="http://customooxmlschemas.google.com/">
                    <go:slidesCustomData xmlns:go="http://customooxmlschemas.google.com/" textRoundtripDataId="11"/>
                  </a:ext>
                </a:extLst>
              </a:rPr>
              <a:t>Ecology Department of Lawrence Berkeley National Laboratory, Berkeley CA</a:t>
            </a:r>
            <a:endParaRPr sz="4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Helvetica Neue"/>
              <a:buNone/>
            </a:pPr>
            <a:r>
              <a:t/>
            </a:r>
            <a:endParaRPr b="1" sz="4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6" name="Google Shape;56;p1"/>
          <p:cNvSpPr txBox="1"/>
          <p:nvPr/>
        </p:nvSpPr>
        <p:spPr>
          <a:xfrm>
            <a:off x="18801400" y="34405125"/>
            <a:ext cx="7013700" cy="1816200"/>
          </a:xfrm>
          <a:prstGeom prst="rect">
            <a:avLst/>
          </a:prstGeom>
          <a:solidFill>
            <a:srgbClr val="CCFEF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91425" lIns="182875" spcFirstLastPara="1" rIns="18287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Contact Information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</a:pPr>
            <a:r>
              <a:rPr lang="en-US" sz="2600"/>
              <a:t>Adam Abraham</a:t>
            </a:r>
            <a:endParaRPr sz="26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</a:pPr>
            <a:r>
              <a:rPr lang="en-US" sz="2600"/>
              <a:t>Phone: </a:t>
            </a:r>
            <a:r>
              <a:rPr lang="en-US" sz="2600">
                <a:solidFill>
                  <a:schemeClr val="dk1"/>
                </a:solidFill>
              </a:rPr>
              <a:t>(818) 257-5626</a:t>
            </a:r>
            <a:endParaRPr sz="26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</a:pPr>
            <a:r>
              <a:rPr lang="en-US" sz="2600"/>
              <a:t>Email: </a:t>
            </a:r>
            <a:r>
              <a:rPr lang="en-US" sz="2600" u="sng">
                <a:solidFill>
                  <a:schemeClr val="hlink"/>
                </a:solidFill>
                <a:hlinkClick r:id="rId4"/>
              </a:rPr>
              <a:t>adamabraham14@berkeley.edu</a:t>
            </a:r>
            <a:endParaRPr sz="2600"/>
          </a:p>
        </p:txBody>
      </p:sp>
      <p:sp>
        <p:nvSpPr>
          <p:cNvPr id="57" name="Google Shape;57;p1"/>
          <p:cNvSpPr txBox="1"/>
          <p:nvPr/>
        </p:nvSpPr>
        <p:spPr>
          <a:xfrm>
            <a:off x="560175" y="17658525"/>
            <a:ext cx="13835100" cy="924000"/>
          </a:xfrm>
          <a:prstGeom prst="rect">
            <a:avLst/>
          </a:prstGeom>
          <a:solidFill>
            <a:srgbClr val="002060"/>
          </a:solidFill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182875" spcFirstLastPara="1" rIns="18287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Helvetica Neue"/>
              <a:buNone/>
            </a:pPr>
            <a:r>
              <a:rPr b="1" lang="en-US" sz="4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Methods: Object Detection 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1"/>
          <p:cNvSpPr txBox="1"/>
          <p:nvPr/>
        </p:nvSpPr>
        <p:spPr>
          <a:xfrm>
            <a:off x="560175" y="18551600"/>
            <a:ext cx="13835100" cy="71316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1"/>
          <p:cNvSpPr txBox="1"/>
          <p:nvPr/>
        </p:nvSpPr>
        <p:spPr>
          <a:xfrm>
            <a:off x="542925" y="9134475"/>
            <a:ext cx="13835100" cy="923400"/>
          </a:xfrm>
          <a:prstGeom prst="rect">
            <a:avLst/>
          </a:prstGeom>
          <a:solidFill>
            <a:srgbClr val="002060"/>
          </a:solidFill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182875" spcFirstLastPara="1" rIns="18287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Helvetica Neue"/>
              <a:buNone/>
            </a:pPr>
            <a:r>
              <a:rPr b="1" lang="en-US" sz="4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  <a:extLst>
                  <a:ext uri="http://customooxmlschemas.google.com/">
                    <go:slidesCustomData xmlns:go="http://customooxmlschemas.google.com/" textRoundtripDataId="12"/>
                  </a:ext>
                </a:extLst>
              </a:rPr>
              <a:t>Introduction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1"/>
          <p:cNvSpPr txBox="1"/>
          <p:nvPr/>
        </p:nvSpPr>
        <p:spPr>
          <a:xfrm>
            <a:off x="542925" y="10057875"/>
            <a:ext cx="13835100" cy="73389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182875" spcFirstLastPara="1" rIns="18287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1"/>
          <p:cNvSpPr txBox="1"/>
          <p:nvPr/>
        </p:nvSpPr>
        <p:spPr>
          <a:xfrm>
            <a:off x="968800" y="10859251"/>
            <a:ext cx="9737700" cy="9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182875" wrap="square" tIns="91425">
            <a:normAutofit/>
          </a:bodyPr>
          <a:lstStyle/>
          <a:p>
            <a:pPr indent="-3175" lvl="0" marL="317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Helvetica Neue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"/>
          <p:cNvSpPr txBox="1"/>
          <p:nvPr/>
        </p:nvSpPr>
        <p:spPr>
          <a:xfrm>
            <a:off x="560178" y="33771450"/>
            <a:ext cx="14341800" cy="22677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</a:pPr>
            <a:r>
              <a:rPr b="1" lang="en-US" sz="4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Acknowledgments</a:t>
            </a: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authors would like to thank Nicole McIntyre, Tony Vo Hoang, Sam Mountain, and the E</a:t>
            </a:r>
            <a:r>
              <a:rPr baseline="30000" lang="en-US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lang="en-US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 staff for facilitating the TTE REU 2021 program and for their constant support. This research was funded by the National Science Foundation Award #1757690.</a:t>
            </a:r>
            <a:endParaRPr b="1" i="0" sz="44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63" name="Google Shape;63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440025" y="6337300"/>
            <a:ext cx="26987" cy="254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"/>
          <p:cNvSpPr txBox="1"/>
          <p:nvPr/>
        </p:nvSpPr>
        <p:spPr>
          <a:xfrm>
            <a:off x="12936600" y="5281075"/>
            <a:ext cx="2868600" cy="9234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182875" spcFirstLastPara="1" rIns="18287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Helvetica Neue"/>
              <a:buNone/>
            </a:pPr>
            <a:r>
              <a:rPr b="1" i="0" lang="en-US" sz="4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Abstract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5" name="Google Shape;65;p1"/>
          <p:cNvCxnSpPr/>
          <p:nvPr/>
        </p:nvCxnSpPr>
        <p:spPr>
          <a:xfrm rot="10800000">
            <a:off x="409574" y="5148262"/>
            <a:ext cx="28400376" cy="0"/>
          </a:xfrm>
          <a:prstGeom prst="straightConnector1">
            <a:avLst/>
          </a:prstGeom>
          <a:noFill/>
          <a:ln cap="flat" cmpd="sng" w="76200">
            <a:solidFill>
              <a:srgbClr val="00206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6" name="Google Shape;66;p1"/>
          <p:cNvSpPr txBox="1"/>
          <p:nvPr/>
        </p:nvSpPr>
        <p:spPr>
          <a:xfrm>
            <a:off x="2747900" y="6126688"/>
            <a:ext cx="25411200" cy="2401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182875" spcFirstLastPara="1" rIns="182875" wrap="square" tIns="91425">
            <a:spAutoFit/>
          </a:bodyPr>
          <a:lstStyle/>
          <a:p>
            <a:pPr indent="-3175" lvl="0" marL="31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Helvetica Neue"/>
              <a:buNone/>
            </a:pP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:go="http://customooxmlschemas.google.com/" textRoundtripDataId="13"/>
                  </a:ext>
                </a:extLst>
              </a:rPr>
              <a:t>This research provides real-time monitoring of soil health through the improvement of in-field soil health assays. This is accomplished through analyzing colorimetric assays that use pH cresol red to measure the CO</a:t>
            </a:r>
            <a:r>
              <a:rPr baseline="-25000"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:go="http://customooxmlschemas.google.com/" textRoundtripDataId="14"/>
                  </a:ext>
                </a:extLst>
              </a:rPr>
              <a:t>2</a:t>
            </a: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:go="http://customooxmlschemas.google.com/" textRoundtripDataId="15"/>
                  </a:ext>
                </a:extLst>
              </a:rPr>
              <a:t> produced by microbial respiration from prospective soil samples in PCR tubes. We are building an iOS application that processes assay images, ana</a:t>
            </a: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:go="http://customooxmlschemas.google.com/" textRoundtripDataId="16"/>
                  </a:ext>
                </a:extLst>
              </a:rPr>
              <a:t>l</a:t>
            </a: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:go="http://customooxmlschemas.google.com/" textRoundtripDataId="17"/>
                  </a:ext>
                </a:extLst>
              </a:rPr>
              <a:t>yzes the data, and gives informative feedback on soil health, making it accessible to all via smartphone.</a:t>
            </a:r>
            <a:endParaRPr i="0" sz="3600" u="none" cap="none" strike="noStrike">
              <a:solidFill>
                <a:srgbClr val="000000"/>
              </a:solidFill>
            </a:endParaRPr>
          </a:p>
        </p:txBody>
      </p:sp>
      <p:sp>
        <p:nvSpPr>
          <p:cNvPr id="67" name="Google Shape;67;p1"/>
          <p:cNvSpPr txBox="1"/>
          <p:nvPr/>
        </p:nvSpPr>
        <p:spPr>
          <a:xfrm>
            <a:off x="14901875" y="9134475"/>
            <a:ext cx="13835100" cy="924000"/>
          </a:xfrm>
          <a:prstGeom prst="rect">
            <a:avLst/>
          </a:prstGeom>
          <a:solidFill>
            <a:srgbClr val="002060"/>
          </a:solidFill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182875" spcFirstLastPara="1" rIns="18287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Helvetica Neue"/>
              <a:buNone/>
            </a:pPr>
            <a:r>
              <a:rPr b="1" lang="en-US" sz="4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Results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"/>
          <p:cNvSpPr txBox="1"/>
          <p:nvPr/>
        </p:nvSpPr>
        <p:spPr>
          <a:xfrm>
            <a:off x="14901875" y="10058475"/>
            <a:ext cx="13835100" cy="203340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182875" spcFirstLastPara="1" rIns="18287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9" name="Google Shape;69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6785025" y="34240125"/>
            <a:ext cx="2305050" cy="231775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"/>
          <p:cNvSpPr txBox="1"/>
          <p:nvPr/>
        </p:nvSpPr>
        <p:spPr>
          <a:xfrm>
            <a:off x="0" y="4368800"/>
            <a:ext cx="29260800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Helvetica Neue"/>
              <a:buNone/>
            </a:pPr>
            <a:r>
              <a:rPr b="1" i="0" lang="en-US" sz="3600" u="none" cap="none" strike="noStrike">
                <a:solidFill>
                  <a:srgbClr val="0020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2021 Transfer-to-Excellence Research Experiences for Undergraduates Program (TTE REU Program)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1" name="Google Shape;71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256258" y="2357425"/>
            <a:ext cx="3561418" cy="142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968788" y="12272950"/>
            <a:ext cx="4848225" cy="363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642300" y="12549188"/>
            <a:ext cx="5219700" cy="308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742125" y="20191525"/>
            <a:ext cx="7116351" cy="2253956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5" name="Google Shape;75;p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721788" y="23160413"/>
            <a:ext cx="3157022" cy="225395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"/>
          <p:cNvSpPr txBox="1"/>
          <p:nvPr/>
        </p:nvSpPr>
        <p:spPr>
          <a:xfrm>
            <a:off x="915550" y="18752475"/>
            <a:ext cx="12769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●"/>
            </a:pPr>
            <a:r>
              <a:rPr lang="en-US" sz="3000">
                <a:latin typeface="Times New Roman"/>
                <a:ea typeface="Times New Roman"/>
                <a:cs typeface="Times New Roman"/>
                <a:sym typeface="Times New Roman"/>
              </a:rPr>
              <a:t>Blur function and cv2.Canny function used to expose contour lines from image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7" name="Google Shape;77;p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5440025" y="24928263"/>
            <a:ext cx="5642400" cy="230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5240112" y="27836613"/>
            <a:ext cx="6059476" cy="2474292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3553025" y="2041225"/>
            <a:ext cx="4848225" cy="924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"/>
          <p:cNvPicPr preferRelativeResize="0"/>
          <p:nvPr/>
        </p:nvPicPr>
        <p:blipFill rotWithShape="1">
          <a:blip r:embed="rId15">
            <a:alphaModFix/>
          </a:blip>
          <a:srcRect b="17849" l="26524" r="17997" t="9354"/>
          <a:stretch/>
        </p:blipFill>
        <p:spPr>
          <a:xfrm>
            <a:off x="18563750" y="11228544"/>
            <a:ext cx="6511326" cy="4805925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"/>
          <p:cNvSpPr/>
          <p:nvPr/>
        </p:nvSpPr>
        <p:spPr>
          <a:xfrm>
            <a:off x="17075963" y="21895388"/>
            <a:ext cx="1192200" cy="3126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2" name="Google Shape;82;p1"/>
          <p:cNvPicPr preferRelativeResize="0"/>
          <p:nvPr/>
        </p:nvPicPr>
        <p:blipFill rotWithShape="1">
          <a:blip r:embed="rId16">
            <a:alphaModFix/>
          </a:blip>
          <a:srcRect b="21459" l="5711" r="7880" t="24771"/>
          <a:stretch/>
        </p:blipFill>
        <p:spPr>
          <a:xfrm>
            <a:off x="15805200" y="17159713"/>
            <a:ext cx="4381297" cy="204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"/>
          <p:cNvPicPr preferRelativeResize="0"/>
          <p:nvPr/>
        </p:nvPicPr>
        <p:blipFill rotWithShape="1">
          <a:blip r:embed="rId17">
            <a:alphaModFix/>
          </a:blip>
          <a:srcRect b="18226" l="5674" r="7301" t="23150"/>
          <a:stretch/>
        </p:blipFill>
        <p:spPr>
          <a:xfrm>
            <a:off x="22458363" y="17145525"/>
            <a:ext cx="5397110" cy="204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"/>
          <p:cNvPicPr preferRelativeResize="0"/>
          <p:nvPr/>
        </p:nvPicPr>
        <p:blipFill rotWithShape="1">
          <a:blip r:embed="rId18">
            <a:alphaModFix/>
          </a:blip>
          <a:srcRect b="8302" l="5783" r="6978" t="13370"/>
          <a:stretch/>
        </p:blipFill>
        <p:spPr>
          <a:xfrm>
            <a:off x="18998212" y="20658351"/>
            <a:ext cx="5642399" cy="2577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22127175" y="24733913"/>
            <a:ext cx="6059476" cy="2474227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"/>
          <p:cNvSpPr txBox="1"/>
          <p:nvPr/>
        </p:nvSpPr>
        <p:spPr>
          <a:xfrm>
            <a:off x="17075975" y="10411875"/>
            <a:ext cx="9486900" cy="9240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dk1"/>
                </a:solidFill>
              </a:rPr>
              <a:t> </a:t>
            </a:r>
            <a:r>
              <a:rPr lang="en-US" sz="3000">
                <a:solidFill>
                  <a:srgbClr val="002060"/>
                </a:solidFill>
              </a:rPr>
              <a:t>3D Scatter Plot of RGB Pixel Decimal Values</a:t>
            </a:r>
            <a:endParaRPr sz="3000">
              <a:solidFill>
                <a:srgbClr val="002060"/>
              </a:solidFill>
            </a:endParaRPr>
          </a:p>
        </p:txBody>
      </p:sp>
      <p:sp>
        <p:nvSpPr>
          <p:cNvPr id="87" name="Google Shape;87;p1"/>
          <p:cNvSpPr txBox="1"/>
          <p:nvPr/>
        </p:nvSpPr>
        <p:spPr>
          <a:xfrm>
            <a:off x="968800" y="10242013"/>
            <a:ext cx="119838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●"/>
            </a:pPr>
            <a:r>
              <a:rPr lang="en-US" sz="3000">
                <a:latin typeface="Times New Roman"/>
                <a:ea typeface="Times New Roman"/>
                <a:cs typeface="Times New Roman"/>
                <a:sym typeface="Times New Roman"/>
              </a:rPr>
              <a:t>With population rates increasing and growing demands to provide food and energy crops to more people in sustainable ways, soil health has become a priority in solving these challenges 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8" name="Google Shape;88;p1"/>
          <p:cNvSpPr txBox="1"/>
          <p:nvPr/>
        </p:nvSpPr>
        <p:spPr>
          <a:xfrm>
            <a:off x="1038000" y="23494525"/>
            <a:ext cx="3156900" cy="12930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●"/>
            </a:pPr>
            <a:r>
              <a:rPr lang="en-US" sz="3000">
                <a:latin typeface="Times New Roman"/>
                <a:ea typeface="Times New Roman"/>
                <a:cs typeface="Times New Roman"/>
                <a:sym typeface="Times New Roman"/>
              </a:rPr>
              <a:t>cv2.</a:t>
            </a:r>
            <a:r>
              <a:rPr lang="en-US" sz="3000">
                <a:latin typeface="Times New Roman"/>
                <a:ea typeface="Times New Roman"/>
                <a:cs typeface="Times New Roman"/>
                <a:sym typeface="Times New Roman"/>
              </a:rPr>
              <a:t>Rectangle</a:t>
            </a:r>
            <a:r>
              <a:rPr lang="en-US" sz="3000">
                <a:latin typeface="Times New Roman"/>
                <a:ea typeface="Times New Roman"/>
                <a:cs typeface="Times New Roman"/>
                <a:sym typeface="Times New Roman"/>
              </a:rPr>
              <a:t> function used to detect edges of well plate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9" name="Google Shape;89;p1"/>
          <p:cNvSpPr/>
          <p:nvPr/>
        </p:nvSpPr>
        <p:spPr>
          <a:xfrm>
            <a:off x="4194900" y="23984713"/>
            <a:ext cx="1192200" cy="3126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"/>
          <p:cNvSpPr txBox="1"/>
          <p:nvPr/>
        </p:nvSpPr>
        <p:spPr>
          <a:xfrm>
            <a:off x="16726775" y="19421638"/>
            <a:ext cx="10185300" cy="10647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lang="en-US" sz="3000"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n-US" sz="40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Sample Image Processed: Both Masks Combined</a:t>
            </a:r>
            <a:endParaRPr sz="40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16489188" y="16169175"/>
            <a:ext cx="3561300" cy="6465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Yellow Mask</a:t>
            </a:r>
            <a:endParaRPr sz="4000">
              <a:solidFill>
                <a:srgbClr val="F1C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2" name="Google Shape;92;p1"/>
          <p:cNvSpPr txBox="1"/>
          <p:nvPr/>
        </p:nvSpPr>
        <p:spPr>
          <a:xfrm>
            <a:off x="6486125" y="15885950"/>
            <a:ext cx="6744600" cy="9240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Char char="●"/>
            </a:pP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We propose a solution with an inexpensive kit that measures soil health </a:t>
            </a: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effectively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3" name="Google Shape;93;p1"/>
          <p:cNvSpPr txBox="1"/>
          <p:nvPr/>
        </p:nvSpPr>
        <p:spPr>
          <a:xfrm>
            <a:off x="14927375" y="30598963"/>
            <a:ext cx="13835100" cy="36387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0" marL="45720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●"/>
            </a:pPr>
            <a:r>
              <a:rPr lang="en-US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Test more 96-well plate images to increase accuracy in image processing and the standard curve. </a:t>
            </a:r>
            <a:endParaRPr sz="3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0" marL="457200" rtl="0" algn="just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3000"/>
              <a:buFont typeface="Times New Roman"/>
              <a:buChar char="●"/>
            </a:pPr>
            <a:r>
              <a:rPr lang="en-US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Future plates tested will include more values between pH 5 and 6 (e.g. 5.2, 5.4) to create an accurate standard curve between these values.</a:t>
            </a:r>
            <a:endParaRPr sz="3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14901875" y="30592563"/>
            <a:ext cx="13886100" cy="924000"/>
          </a:xfrm>
          <a:prstGeom prst="rect">
            <a:avLst/>
          </a:prstGeom>
          <a:solidFill>
            <a:srgbClr val="002060"/>
          </a:solidFill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182875" spcFirstLastPara="1" rIns="18287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Helvetica Neue"/>
              <a:buNone/>
            </a:pPr>
            <a:r>
              <a:rPr b="1" lang="en-US" sz="4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Future Work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"/>
          <p:cNvSpPr txBox="1"/>
          <p:nvPr/>
        </p:nvSpPr>
        <p:spPr>
          <a:xfrm>
            <a:off x="560175" y="25854525"/>
            <a:ext cx="13835100" cy="924000"/>
          </a:xfrm>
          <a:prstGeom prst="rect">
            <a:avLst/>
          </a:prstGeom>
          <a:solidFill>
            <a:srgbClr val="002060"/>
          </a:solidFill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182875" spcFirstLastPara="1" rIns="18287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Helvetica Neue"/>
              <a:buNone/>
            </a:pPr>
            <a:r>
              <a:rPr b="1" lang="en-US" sz="4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Methods: Accessing Image Pixel Arrays / Data</a:t>
            </a:r>
            <a:r>
              <a:rPr b="1" lang="en-US" sz="4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"/>
          <p:cNvSpPr txBox="1"/>
          <p:nvPr/>
        </p:nvSpPr>
        <p:spPr>
          <a:xfrm>
            <a:off x="560175" y="26725500"/>
            <a:ext cx="13835100" cy="70014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"/>
          <p:cNvSpPr txBox="1"/>
          <p:nvPr/>
        </p:nvSpPr>
        <p:spPr>
          <a:xfrm>
            <a:off x="22732775" y="16071463"/>
            <a:ext cx="4848300" cy="8430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CC41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Red Mask</a:t>
            </a:r>
            <a:endParaRPr sz="4000">
              <a:solidFill>
                <a:srgbClr val="CC412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8" name="Google Shape;98;p1"/>
          <p:cNvSpPr txBox="1"/>
          <p:nvPr/>
        </p:nvSpPr>
        <p:spPr>
          <a:xfrm>
            <a:off x="20186500" y="17632300"/>
            <a:ext cx="23049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endParaRPr b="1" sz="60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9" name="Google Shape;99;p1"/>
          <p:cNvSpPr txBox="1"/>
          <p:nvPr/>
        </p:nvSpPr>
        <p:spPr>
          <a:xfrm>
            <a:off x="16907313" y="23404692"/>
            <a:ext cx="10185300" cy="9240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Standard Curves for RGB Channels</a:t>
            </a:r>
            <a:endParaRPr sz="40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0" name="Google Shape;100;p1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22001275" y="27842250"/>
            <a:ext cx="6059500" cy="24742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1377050" y="29531538"/>
            <a:ext cx="4170219" cy="295307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"/>
          <p:cNvSpPr/>
          <p:nvPr/>
        </p:nvSpPr>
        <p:spPr>
          <a:xfrm>
            <a:off x="5922838" y="30798463"/>
            <a:ext cx="1192200" cy="3126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"/>
          <p:cNvSpPr txBox="1"/>
          <p:nvPr/>
        </p:nvSpPr>
        <p:spPr>
          <a:xfrm>
            <a:off x="968800" y="27218725"/>
            <a:ext cx="11590800" cy="6465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●"/>
            </a:pPr>
            <a:r>
              <a:rPr lang="en-US" sz="3000">
                <a:latin typeface="Times New Roman"/>
                <a:ea typeface="Times New Roman"/>
                <a:cs typeface="Times New Roman"/>
                <a:sym typeface="Times New Roman"/>
              </a:rPr>
              <a:t>A function was used to view and </a:t>
            </a:r>
            <a:r>
              <a:rPr lang="en-US" sz="3000">
                <a:latin typeface="Times New Roman"/>
                <a:ea typeface="Times New Roman"/>
                <a:cs typeface="Times New Roman"/>
                <a:sym typeface="Times New Roman"/>
              </a:rPr>
              <a:t>access</a:t>
            </a:r>
            <a:r>
              <a:rPr lang="en-US" sz="3000">
                <a:latin typeface="Times New Roman"/>
                <a:ea typeface="Times New Roman"/>
                <a:cs typeface="Times New Roman"/>
                <a:sym typeface="Times New Roman"/>
              </a:rPr>
              <a:t> image pixel arrays and data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●"/>
            </a:pPr>
            <a:r>
              <a:rPr lang="en-US" sz="3000">
                <a:latin typeface="Times New Roman"/>
                <a:ea typeface="Times New Roman"/>
                <a:cs typeface="Times New Roman"/>
                <a:sym typeface="Times New Roman"/>
              </a:rPr>
              <a:t>This was done to find locations of color pixels 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4" name="Google Shape;104;p1"/>
          <p:cNvSpPr txBox="1"/>
          <p:nvPr/>
        </p:nvSpPr>
        <p:spPr>
          <a:xfrm>
            <a:off x="21784613" y="27095788"/>
            <a:ext cx="6744600" cy="4002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Best Proxy</a:t>
            </a:r>
            <a:endParaRPr sz="4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5" name="Google Shape;105;p1"/>
          <p:cNvSpPr/>
          <p:nvPr/>
        </p:nvSpPr>
        <p:spPr>
          <a:xfrm flipH="1" rot="-9031519">
            <a:off x="21304486" y="27037454"/>
            <a:ext cx="1081012" cy="211172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6" name="Google Shape;106;p1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7490625" y="29693825"/>
            <a:ext cx="4381301" cy="2668635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"/>
          <p:cNvSpPr txBox="1"/>
          <p:nvPr/>
        </p:nvSpPr>
        <p:spPr>
          <a:xfrm>
            <a:off x="3591813" y="19472000"/>
            <a:ext cx="32838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Sample Image</a:t>
            </a:r>
            <a:endParaRPr sz="30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8" name="Google Shape;108;p1"/>
          <p:cNvSpPr txBox="1"/>
          <p:nvPr/>
        </p:nvSpPr>
        <p:spPr>
          <a:xfrm>
            <a:off x="6762575" y="19431088"/>
            <a:ext cx="58374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Blurred Image with Contours</a:t>
            </a:r>
            <a:endParaRPr sz="30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9" name="Google Shape;109;p1"/>
          <p:cNvSpPr txBox="1"/>
          <p:nvPr/>
        </p:nvSpPr>
        <p:spPr>
          <a:xfrm>
            <a:off x="5745837" y="22518500"/>
            <a:ext cx="3429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Well Plate Detected</a:t>
            </a:r>
            <a:endParaRPr sz="30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0" name="Google Shape;110;p1"/>
          <p:cNvSpPr/>
          <p:nvPr/>
        </p:nvSpPr>
        <p:spPr>
          <a:xfrm>
            <a:off x="8755563" y="30015950"/>
            <a:ext cx="993150" cy="187900"/>
          </a:xfrm>
          <a:prstGeom prst="flowChartProcess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1" name="Google Shape;111;p1"/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12111075" y="29642125"/>
            <a:ext cx="2266950" cy="1247775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"/>
          <p:cNvSpPr txBox="1"/>
          <p:nvPr/>
        </p:nvSpPr>
        <p:spPr>
          <a:xfrm>
            <a:off x="1038012" y="28375138"/>
            <a:ext cx="4848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Cropped and Resized Image</a:t>
            </a:r>
            <a:endParaRPr sz="30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3" name="Google Shape;113;p1"/>
          <p:cNvSpPr txBox="1"/>
          <p:nvPr/>
        </p:nvSpPr>
        <p:spPr>
          <a:xfrm>
            <a:off x="6885075" y="28456275"/>
            <a:ext cx="6059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Pixel Arrays and Data Exposed</a:t>
            </a:r>
            <a:endParaRPr sz="30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4" name="Google Shape;114;p1"/>
          <p:cNvSpPr/>
          <p:nvPr/>
        </p:nvSpPr>
        <p:spPr>
          <a:xfrm>
            <a:off x="6992800" y="21185803"/>
            <a:ext cx="615000" cy="187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2003-10-27T22:49:51Z</dcterms:created>
  <dc:creator>Jim McInnis</dc:creator>
</cp:coreProperties>
</file>