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9260800" cy="36576000"/>
  <p:notesSz cx="6858000" cy="9144000"/>
  <p:embeddedFontLst>
    <p:embeddedFont>
      <p:font typeface="Arial Narrow" panose="020B0606020202030204" pitchFamily="34" charset="0"/>
      <p:regular r:id="rId4"/>
      <p:bold r:id="rId5"/>
      <p:italic r:id="rId6"/>
      <p:boldItalic r:id="rId7"/>
    </p:embeddedFont>
    <p:embeddedFont>
      <p:font typeface="Times" panose="02020603050405020304" pitchFamily="18"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Helvetica Neue"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 roundtripDataSignature="AMtx7miP5+36ZL4auHRo1rX1iLIkuvWBEw==" r:id="rId25"/>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Evans McIntyr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FDA"/>
    <a:srgbClr val="8C97D0"/>
    <a:srgbClr val="61649D"/>
    <a:srgbClr val="5263AC"/>
    <a:srgbClr val="E4BB84"/>
    <a:srgbClr val="95BBD3"/>
    <a:srgbClr val="A2D983"/>
    <a:srgbClr val="46C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38" autoAdjust="0"/>
    <p:restoredTop sz="94660"/>
  </p:normalViewPr>
  <p:slideViewPr>
    <p:cSldViewPr snapToGrid="0">
      <p:cViewPr varScale="1">
        <p:scale>
          <a:sx n="15" d="100"/>
          <a:sy n="15" d="100"/>
        </p:scale>
        <p:origin x="3144" y="7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57721" y="685800"/>
            <a:ext cx="2743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345146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d3ecbf675_0_0:notes"/>
          <p:cNvSpPr txBox="1">
            <a:spLocks noGrp="1"/>
          </p:cNvSpPr>
          <p:nvPr>
            <p:ph type="body" idx="1"/>
          </p:nvPr>
        </p:nvSpPr>
        <p:spPr>
          <a:xfrm>
            <a:off x="685785" y="4343385"/>
            <a:ext cx="5486400" cy="41148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endParaRPr dirty="0"/>
          </a:p>
        </p:txBody>
      </p:sp>
      <p:sp>
        <p:nvSpPr>
          <p:cNvPr id="52" name="Google Shape;52;g8d3ecbf675_0_0:notes"/>
          <p:cNvSpPr>
            <a:spLocks noGrp="1" noRot="1" noChangeAspect="1"/>
          </p:cNvSpPr>
          <p:nvPr>
            <p:ph type="sldImg" idx="2"/>
          </p:nvPr>
        </p:nvSpPr>
        <p:spPr>
          <a:xfrm>
            <a:off x="2057400" y="685800"/>
            <a:ext cx="2743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29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7467" y="5294756"/>
            <a:ext cx="27265800" cy="14596200"/>
          </a:xfrm>
          <a:prstGeom prst="rect">
            <a:avLst/>
          </a:prstGeom>
        </p:spPr>
        <p:txBody>
          <a:bodyPr spcFirstLastPara="1" wrap="square" lIns="411750" tIns="411750" rIns="411750" bIns="411750" anchor="b" anchorCtr="0">
            <a:noAutofit/>
          </a:bodyPr>
          <a:lstStyle>
            <a:lvl1pPr lvl="0" algn="ctr">
              <a:spcBef>
                <a:spcPts val="0"/>
              </a:spcBef>
              <a:spcAft>
                <a:spcPts val="0"/>
              </a:spcAft>
              <a:buSzPts val="23400"/>
              <a:buNone/>
              <a:defRPr sz="23400"/>
            </a:lvl1pPr>
            <a:lvl2pPr lvl="1" algn="ctr">
              <a:spcBef>
                <a:spcPts val="0"/>
              </a:spcBef>
              <a:spcAft>
                <a:spcPts val="0"/>
              </a:spcAft>
              <a:buSzPts val="23400"/>
              <a:buNone/>
              <a:defRPr sz="23400"/>
            </a:lvl2pPr>
            <a:lvl3pPr lvl="2" algn="ctr">
              <a:spcBef>
                <a:spcPts val="0"/>
              </a:spcBef>
              <a:spcAft>
                <a:spcPts val="0"/>
              </a:spcAft>
              <a:buSzPts val="23400"/>
              <a:buNone/>
              <a:defRPr sz="23400"/>
            </a:lvl3pPr>
            <a:lvl4pPr lvl="3" algn="ctr">
              <a:spcBef>
                <a:spcPts val="0"/>
              </a:spcBef>
              <a:spcAft>
                <a:spcPts val="0"/>
              </a:spcAft>
              <a:buSzPts val="23400"/>
              <a:buNone/>
              <a:defRPr sz="23400"/>
            </a:lvl4pPr>
            <a:lvl5pPr lvl="4" algn="ctr">
              <a:spcBef>
                <a:spcPts val="0"/>
              </a:spcBef>
              <a:spcAft>
                <a:spcPts val="0"/>
              </a:spcAft>
              <a:buSzPts val="23400"/>
              <a:buNone/>
              <a:defRPr sz="23400"/>
            </a:lvl5pPr>
            <a:lvl6pPr lvl="5" algn="ctr">
              <a:spcBef>
                <a:spcPts val="0"/>
              </a:spcBef>
              <a:spcAft>
                <a:spcPts val="0"/>
              </a:spcAft>
              <a:buSzPts val="23400"/>
              <a:buNone/>
              <a:defRPr sz="23400"/>
            </a:lvl6pPr>
            <a:lvl7pPr lvl="6" algn="ctr">
              <a:spcBef>
                <a:spcPts val="0"/>
              </a:spcBef>
              <a:spcAft>
                <a:spcPts val="0"/>
              </a:spcAft>
              <a:buSzPts val="23400"/>
              <a:buNone/>
              <a:defRPr sz="23400"/>
            </a:lvl7pPr>
            <a:lvl8pPr lvl="7" algn="ctr">
              <a:spcBef>
                <a:spcPts val="0"/>
              </a:spcBef>
              <a:spcAft>
                <a:spcPts val="0"/>
              </a:spcAft>
              <a:buSzPts val="23400"/>
              <a:buNone/>
              <a:defRPr sz="23400"/>
            </a:lvl8pPr>
            <a:lvl9pPr lvl="8" algn="ctr">
              <a:spcBef>
                <a:spcPts val="0"/>
              </a:spcBef>
              <a:spcAft>
                <a:spcPts val="0"/>
              </a:spcAft>
              <a:buSzPts val="23400"/>
              <a:buNone/>
              <a:defRPr sz="23400"/>
            </a:lvl9pPr>
          </a:lstStyle>
          <a:p>
            <a:endParaRPr/>
          </a:p>
        </p:txBody>
      </p:sp>
      <p:sp>
        <p:nvSpPr>
          <p:cNvPr id="11" name="Google Shape;11;p2"/>
          <p:cNvSpPr txBox="1">
            <a:spLocks noGrp="1"/>
          </p:cNvSpPr>
          <p:nvPr>
            <p:ph type="subTitle" idx="1"/>
          </p:nvPr>
        </p:nvSpPr>
        <p:spPr>
          <a:xfrm>
            <a:off x="997440" y="20153778"/>
            <a:ext cx="27265800" cy="5636400"/>
          </a:xfrm>
          <a:prstGeom prst="rect">
            <a:avLst/>
          </a:prstGeom>
        </p:spPr>
        <p:txBody>
          <a:bodyPr spcFirstLastPara="1" wrap="square" lIns="411750" tIns="411750" rIns="411750" bIns="411750" anchor="t" anchorCtr="0">
            <a:noAutofit/>
          </a:bodyPr>
          <a:lstStyle>
            <a:lvl1pPr lvl="0" algn="ctr">
              <a:lnSpc>
                <a:spcPct val="100000"/>
              </a:lnSpc>
              <a:spcBef>
                <a:spcPts val="0"/>
              </a:spcBef>
              <a:spcAft>
                <a:spcPts val="0"/>
              </a:spcAft>
              <a:buSzPts val="12600"/>
              <a:buNone/>
              <a:defRPr sz="12600"/>
            </a:lvl1pPr>
            <a:lvl2pPr lvl="1" algn="ctr">
              <a:lnSpc>
                <a:spcPct val="100000"/>
              </a:lnSpc>
              <a:spcBef>
                <a:spcPts val="0"/>
              </a:spcBef>
              <a:spcAft>
                <a:spcPts val="0"/>
              </a:spcAft>
              <a:buSzPts val="12600"/>
              <a:buNone/>
              <a:defRPr sz="12600"/>
            </a:lvl2pPr>
            <a:lvl3pPr lvl="2" algn="ctr">
              <a:lnSpc>
                <a:spcPct val="100000"/>
              </a:lnSpc>
              <a:spcBef>
                <a:spcPts val="0"/>
              </a:spcBef>
              <a:spcAft>
                <a:spcPts val="0"/>
              </a:spcAft>
              <a:buSzPts val="12600"/>
              <a:buNone/>
              <a:defRPr sz="12600"/>
            </a:lvl3pPr>
            <a:lvl4pPr lvl="3" algn="ctr">
              <a:lnSpc>
                <a:spcPct val="100000"/>
              </a:lnSpc>
              <a:spcBef>
                <a:spcPts val="0"/>
              </a:spcBef>
              <a:spcAft>
                <a:spcPts val="0"/>
              </a:spcAft>
              <a:buSzPts val="12600"/>
              <a:buNone/>
              <a:defRPr sz="12600"/>
            </a:lvl4pPr>
            <a:lvl5pPr lvl="4" algn="ctr">
              <a:lnSpc>
                <a:spcPct val="100000"/>
              </a:lnSpc>
              <a:spcBef>
                <a:spcPts val="0"/>
              </a:spcBef>
              <a:spcAft>
                <a:spcPts val="0"/>
              </a:spcAft>
              <a:buSzPts val="12600"/>
              <a:buNone/>
              <a:defRPr sz="12600"/>
            </a:lvl5pPr>
            <a:lvl6pPr lvl="5" algn="ctr">
              <a:lnSpc>
                <a:spcPct val="100000"/>
              </a:lnSpc>
              <a:spcBef>
                <a:spcPts val="0"/>
              </a:spcBef>
              <a:spcAft>
                <a:spcPts val="0"/>
              </a:spcAft>
              <a:buSzPts val="12600"/>
              <a:buNone/>
              <a:defRPr sz="12600"/>
            </a:lvl6pPr>
            <a:lvl7pPr lvl="6" algn="ctr">
              <a:lnSpc>
                <a:spcPct val="100000"/>
              </a:lnSpc>
              <a:spcBef>
                <a:spcPts val="0"/>
              </a:spcBef>
              <a:spcAft>
                <a:spcPts val="0"/>
              </a:spcAft>
              <a:buSzPts val="12600"/>
              <a:buNone/>
              <a:defRPr sz="12600"/>
            </a:lvl7pPr>
            <a:lvl8pPr lvl="7" algn="ctr">
              <a:lnSpc>
                <a:spcPct val="100000"/>
              </a:lnSpc>
              <a:spcBef>
                <a:spcPts val="0"/>
              </a:spcBef>
              <a:spcAft>
                <a:spcPts val="0"/>
              </a:spcAft>
              <a:buSzPts val="12600"/>
              <a:buNone/>
              <a:defRPr sz="12600"/>
            </a:lvl8pPr>
            <a:lvl9pPr lvl="8" algn="ctr">
              <a:lnSpc>
                <a:spcPct val="100000"/>
              </a:lnSpc>
              <a:spcBef>
                <a:spcPts val="0"/>
              </a:spcBef>
              <a:spcAft>
                <a:spcPts val="0"/>
              </a:spcAft>
              <a:buSzPts val="12600"/>
              <a:buNone/>
              <a:defRPr sz="12600"/>
            </a:lvl9pPr>
          </a:lstStyle>
          <a:p>
            <a:endParaRPr/>
          </a:p>
        </p:txBody>
      </p:sp>
      <p:sp>
        <p:nvSpPr>
          <p:cNvPr id="12" name="Google Shape;12;p2"/>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997440" y="7865778"/>
            <a:ext cx="27265800" cy="13962600"/>
          </a:xfrm>
          <a:prstGeom prst="rect">
            <a:avLst/>
          </a:prstGeom>
        </p:spPr>
        <p:txBody>
          <a:bodyPr spcFirstLastPara="1" wrap="square" lIns="411750" tIns="411750" rIns="411750" bIns="411750" anchor="b" anchorCtr="0">
            <a:noAutofit/>
          </a:bodyPr>
          <a:lstStyle>
            <a:lvl1pPr lvl="0" algn="ctr">
              <a:spcBef>
                <a:spcPts val="0"/>
              </a:spcBef>
              <a:spcAft>
                <a:spcPts val="0"/>
              </a:spcAft>
              <a:buSzPts val="54000"/>
              <a:buNone/>
              <a:defRPr sz="54000"/>
            </a:lvl1pPr>
            <a:lvl2pPr lvl="1" algn="ctr">
              <a:spcBef>
                <a:spcPts val="0"/>
              </a:spcBef>
              <a:spcAft>
                <a:spcPts val="0"/>
              </a:spcAft>
              <a:buSzPts val="54000"/>
              <a:buNone/>
              <a:defRPr sz="54000"/>
            </a:lvl2pPr>
            <a:lvl3pPr lvl="2" algn="ctr">
              <a:spcBef>
                <a:spcPts val="0"/>
              </a:spcBef>
              <a:spcAft>
                <a:spcPts val="0"/>
              </a:spcAft>
              <a:buSzPts val="54000"/>
              <a:buNone/>
              <a:defRPr sz="54000"/>
            </a:lvl3pPr>
            <a:lvl4pPr lvl="3" algn="ctr">
              <a:spcBef>
                <a:spcPts val="0"/>
              </a:spcBef>
              <a:spcAft>
                <a:spcPts val="0"/>
              </a:spcAft>
              <a:buSzPts val="54000"/>
              <a:buNone/>
              <a:defRPr sz="54000"/>
            </a:lvl4pPr>
            <a:lvl5pPr lvl="4" algn="ctr">
              <a:spcBef>
                <a:spcPts val="0"/>
              </a:spcBef>
              <a:spcAft>
                <a:spcPts val="0"/>
              </a:spcAft>
              <a:buSzPts val="54000"/>
              <a:buNone/>
              <a:defRPr sz="54000"/>
            </a:lvl5pPr>
            <a:lvl6pPr lvl="5" algn="ctr">
              <a:spcBef>
                <a:spcPts val="0"/>
              </a:spcBef>
              <a:spcAft>
                <a:spcPts val="0"/>
              </a:spcAft>
              <a:buSzPts val="54000"/>
              <a:buNone/>
              <a:defRPr sz="54000"/>
            </a:lvl6pPr>
            <a:lvl7pPr lvl="6" algn="ctr">
              <a:spcBef>
                <a:spcPts val="0"/>
              </a:spcBef>
              <a:spcAft>
                <a:spcPts val="0"/>
              </a:spcAft>
              <a:buSzPts val="54000"/>
              <a:buNone/>
              <a:defRPr sz="54000"/>
            </a:lvl7pPr>
            <a:lvl8pPr lvl="7" algn="ctr">
              <a:spcBef>
                <a:spcPts val="0"/>
              </a:spcBef>
              <a:spcAft>
                <a:spcPts val="0"/>
              </a:spcAft>
              <a:buSzPts val="54000"/>
              <a:buNone/>
              <a:defRPr sz="54000"/>
            </a:lvl8pPr>
            <a:lvl9pPr lvl="8" algn="ctr">
              <a:spcBef>
                <a:spcPts val="0"/>
              </a:spcBef>
              <a:spcAft>
                <a:spcPts val="0"/>
              </a:spcAft>
              <a:buSzPts val="54000"/>
              <a:buNone/>
              <a:defRPr sz="54000"/>
            </a:lvl9pPr>
          </a:lstStyle>
          <a:p>
            <a:r>
              <a:t>xx%</a:t>
            </a:r>
          </a:p>
        </p:txBody>
      </p:sp>
      <p:sp>
        <p:nvSpPr>
          <p:cNvPr id="46" name="Google Shape;46;p11"/>
          <p:cNvSpPr txBox="1">
            <a:spLocks noGrp="1"/>
          </p:cNvSpPr>
          <p:nvPr>
            <p:ph type="body" idx="1"/>
          </p:nvPr>
        </p:nvSpPr>
        <p:spPr>
          <a:xfrm>
            <a:off x="997440" y="22415822"/>
            <a:ext cx="27265800" cy="9250200"/>
          </a:xfrm>
          <a:prstGeom prst="rect">
            <a:avLst/>
          </a:prstGeom>
        </p:spPr>
        <p:txBody>
          <a:bodyPr spcFirstLastPara="1" wrap="square" lIns="411750" tIns="411750" rIns="411750" bIns="411750" anchor="t" anchorCtr="0">
            <a:noAutofit/>
          </a:bodyPr>
          <a:lstStyle>
            <a:lvl1pPr marL="457200" lvl="0" indent="-742950" algn="ctr">
              <a:spcBef>
                <a:spcPts val="0"/>
              </a:spcBef>
              <a:spcAft>
                <a:spcPts val="0"/>
              </a:spcAft>
              <a:buSzPts val="8100"/>
              <a:buChar char="●"/>
              <a:defRPr/>
            </a:lvl1pPr>
            <a:lvl2pPr marL="914400" lvl="1" indent="-628650" algn="ctr">
              <a:spcBef>
                <a:spcPts val="7200"/>
              </a:spcBef>
              <a:spcAft>
                <a:spcPts val="0"/>
              </a:spcAft>
              <a:buSzPts val="6300"/>
              <a:buChar char="○"/>
              <a:defRPr/>
            </a:lvl2pPr>
            <a:lvl3pPr marL="1371600" lvl="2" indent="-628650" algn="ctr">
              <a:spcBef>
                <a:spcPts val="7200"/>
              </a:spcBef>
              <a:spcAft>
                <a:spcPts val="0"/>
              </a:spcAft>
              <a:buSzPts val="6300"/>
              <a:buChar char="■"/>
              <a:defRPr/>
            </a:lvl3pPr>
            <a:lvl4pPr marL="1828800" lvl="3" indent="-628650" algn="ctr">
              <a:spcBef>
                <a:spcPts val="7200"/>
              </a:spcBef>
              <a:spcAft>
                <a:spcPts val="0"/>
              </a:spcAft>
              <a:buSzPts val="6300"/>
              <a:buChar char="●"/>
              <a:defRPr/>
            </a:lvl4pPr>
            <a:lvl5pPr marL="2286000" lvl="4" indent="-628650" algn="ctr">
              <a:spcBef>
                <a:spcPts val="7200"/>
              </a:spcBef>
              <a:spcAft>
                <a:spcPts val="0"/>
              </a:spcAft>
              <a:buSzPts val="6300"/>
              <a:buChar char="○"/>
              <a:defRPr/>
            </a:lvl5pPr>
            <a:lvl6pPr marL="2743200" lvl="5" indent="-628650" algn="ctr">
              <a:spcBef>
                <a:spcPts val="7200"/>
              </a:spcBef>
              <a:spcAft>
                <a:spcPts val="0"/>
              </a:spcAft>
              <a:buSzPts val="6300"/>
              <a:buChar char="■"/>
              <a:defRPr/>
            </a:lvl6pPr>
            <a:lvl7pPr marL="3200400" lvl="6" indent="-628650" algn="ctr">
              <a:spcBef>
                <a:spcPts val="7200"/>
              </a:spcBef>
              <a:spcAft>
                <a:spcPts val="0"/>
              </a:spcAft>
              <a:buSzPts val="6300"/>
              <a:buChar char="●"/>
              <a:defRPr/>
            </a:lvl7pPr>
            <a:lvl8pPr marL="3657600" lvl="7" indent="-628650" algn="ctr">
              <a:spcBef>
                <a:spcPts val="7200"/>
              </a:spcBef>
              <a:spcAft>
                <a:spcPts val="0"/>
              </a:spcAft>
              <a:buSzPts val="6300"/>
              <a:buChar char="○"/>
              <a:defRPr/>
            </a:lvl8pPr>
            <a:lvl9pPr marL="4114800" lvl="8" indent="-628650" algn="ctr">
              <a:spcBef>
                <a:spcPts val="7200"/>
              </a:spcBef>
              <a:spcAft>
                <a:spcPts val="7200"/>
              </a:spcAft>
              <a:buSzPts val="6300"/>
              <a:buChar char="■"/>
              <a:defRPr/>
            </a:lvl9pPr>
          </a:lstStyle>
          <a:p>
            <a:endParaRPr/>
          </a:p>
        </p:txBody>
      </p:sp>
      <p:sp>
        <p:nvSpPr>
          <p:cNvPr id="47" name="Google Shape;47;p11"/>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97440" y="15294933"/>
            <a:ext cx="27265800" cy="5986200"/>
          </a:xfrm>
          <a:prstGeom prst="rect">
            <a:avLst/>
          </a:prstGeom>
        </p:spPr>
        <p:txBody>
          <a:bodyPr spcFirstLastPara="1" wrap="square" lIns="411750" tIns="411750" rIns="411750" bIns="411750" anchor="ctr" anchorCtr="0">
            <a:noAutofit/>
          </a:bodyPr>
          <a:lstStyle>
            <a:lvl1pPr lvl="0" algn="ctr">
              <a:spcBef>
                <a:spcPts val="0"/>
              </a:spcBef>
              <a:spcAft>
                <a:spcPts val="0"/>
              </a:spcAft>
              <a:buSzPts val="16200"/>
              <a:buNone/>
              <a:defRPr sz="16200"/>
            </a:lvl1pPr>
            <a:lvl2pPr lvl="1" algn="ctr">
              <a:spcBef>
                <a:spcPts val="0"/>
              </a:spcBef>
              <a:spcAft>
                <a:spcPts val="0"/>
              </a:spcAft>
              <a:buSzPts val="16200"/>
              <a:buNone/>
              <a:defRPr sz="16200"/>
            </a:lvl2pPr>
            <a:lvl3pPr lvl="2" algn="ctr">
              <a:spcBef>
                <a:spcPts val="0"/>
              </a:spcBef>
              <a:spcAft>
                <a:spcPts val="0"/>
              </a:spcAft>
              <a:buSzPts val="16200"/>
              <a:buNone/>
              <a:defRPr sz="16200"/>
            </a:lvl3pPr>
            <a:lvl4pPr lvl="3" algn="ctr">
              <a:spcBef>
                <a:spcPts val="0"/>
              </a:spcBef>
              <a:spcAft>
                <a:spcPts val="0"/>
              </a:spcAft>
              <a:buSzPts val="16200"/>
              <a:buNone/>
              <a:defRPr sz="16200"/>
            </a:lvl4pPr>
            <a:lvl5pPr lvl="4" algn="ctr">
              <a:spcBef>
                <a:spcPts val="0"/>
              </a:spcBef>
              <a:spcAft>
                <a:spcPts val="0"/>
              </a:spcAft>
              <a:buSzPts val="16200"/>
              <a:buNone/>
              <a:defRPr sz="16200"/>
            </a:lvl5pPr>
            <a:lvl6pPr lvl="5" algn="ctr">
              <a:spcBef>
                <a:spcPts val="0"/>
              </a:spcBef>
              <a:spcAft>
                <a:spcPts val="0"/>
              </a:spcAft>
              <a:buSzPts val="16200"/>
              <a:buNone/>
              <a:defRPr sz="16200"/>
            </a:lvl6pPr>
            <a:lvl7pPr lvl="6" algn="ctr">
              <a:spcBef>
                <a:spcPts val="0"/>
              </a:spcBef>
              <a:spcAft>
                <a:spcPts val="0"/>
              </a:spcAft>
              <a:buSzPts val="16200"/>
              <a:buNone/>
              <a:defRPr sz="16200"/>
            </a:lvl7pPr>
            <a:lvl8pPr lvl="7" algn="ctr">
              <a:spcBef>
                <a:spcPts val="0"/>
              </a:spcBef>
              <a:spcAft>
                <a:spcPts val="0"/>
              </a:spcAft>
              <a:buSzPts val="16200"/>
              <a:buNone/>
              <a:defRPr sz="16200"/>
            </a:lvl8pPr>
            <a:lvl9pPr lvl="8" algn="ctr">
              <a:spcBef>
                <a:spcPts val="0"/>
              </a:spcBef>
              <a:spcAft>
                <a:spcPts val="0"/>
              </a:spcAft>
              <a:buSzPts val="16200"/>
              <a:buNone/>
              <a:defRPr sz="16200"/>
            </a:lvl9pPr>
          </a:lstStyle>
          <a:p>
            <a:endParaRPr/>
          </a:p>
        </p:txBody>
      </p:sp>
      <p:sp>
        <p:nvSpPr>
          <p:cNvPr id="15" name="Google Shape;15;p3"/>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97440" y="3164622"/>
            <a:ext cx="27265800" cy="4072500"/>
          </a:xfrm>
          <a:prstGeom prst="rect">
            <a:avLst/>
          </a:prstGeom>
        </p:spPr>
        <p:txBody>
          <a:bodyPr spcFirstLastPara="1" wrap="square" lIns="411750" tIns="411750" rIns="411750" bIns="411750" anchor="t" anchorCtr="0">
            <a:noAutofit/>
          </a:bodyPr>
          <a:lstStyle>
            <a:lvl1pPr lvl="0">
              <a:spcBef>
                <a:spcPts val="0"/>
              </a:spcBef>
              <a:spcAft>
                <a:spcPts val="0"/>
              </a:spcAft>
              <a:buSzPts val="12600"/>
              <a:buNone/>
              <a:defRPr/>
            </a:lvl1pPr>
            <a:lvl2pPr lvl="1">
              <a:spcBef>
                <a:spcPts val="0"/>
              </a:spcBef>
              <a:spcAft>
                <a:spcPts val="0"/>
              </a:spcAft>
              <a:buSzPts val="12600"/>
              <a:buNone/>
              <a:defRPr/>
            </a:lvl2pPr>
            <a:lvl3pPr lvl="2">
              <a:spcBef>
                <a:spcPts val="0"/>
              </a:spcBef>
              <a:spcAft>
                <a:spcPts val="0"/>
              </a:spcAft>
              <a:buSzPts val="12600"/>
              <a:buNone/>
              <a:defRPr/>
            </a:lvl3pPr>
            <a:lvl4pPr lvl="3">
              <a:spcBef>
                <a:spcPts val="0"/>
              </a:spcBef>
              <a:spcAft>
                <a:spcPts val="0"/>
              </a:spcAft>
              <a:buSzPts val="12600"/>
              <a:buNone/>
              <a:defRPr/>
            </a:lvl4pPr>
            <a:lvl5pPr lvl="4">
              <a:spcBef>
                <a:spcPts val="0"/>
              </a:spcBef>
              <a:spcAft>
                <a:spcPts val="0"/>
              </a:spcAft>
              <a:buSzPts val="12600"/>
              <a:buNone/>
              <a:defRPr/>
            </a:lvl5pPr>
            <a:lvl6pPr lvl="5">
              <a:spcBef>
                <a:spcPts val="0"/>
              </a:spcBef>
              <a:spcAft>
                <a:spcPts val="0"/>
              </a:spcAft>
              <a:buSzPts val="12600"/>
              <a:buNone/>
              <a:defRPr/>
            </a:lvl6pPr>
            <a:lvl7pPr lvl="6">
              <a:spcBef>
                <a:spcPts val="0"/>
              </a:spcBef>
              <a:spcAft>
                <a:spcPts val="0"/>
              </a:spcAft>
              <a:buSzPts val="12600"/>
              <a:buNone/>
              <a:defRPr/>
            </a:lvl7pPr>
            <a:lvl8pPr lvl="7">
              <a:spcBef>
                <a:spcPts val="0"/>
              </a:spcBef>
              <a:spcAft>
                <a:spcPts val="0"/>
              </a:spcAft>
              <a:buSzPts val="12600"/>
              <a:buNone/>
              <a:defRPr/>
            </a:lvl8pPr>
            <a:lvl9pPr lvl="8">
              <a:spcBef>
                <a:spcPts val="0"/>
              </a:spcBef>
              <a:spcAft>
                <a:spcPts val="0"/>
              </a:spcAft>
              <a:buSzPts val="12600"/>
              <a:buNone/>
              <a:defRPr/>
            </a:lvl9pPr>
          </a:lstStyle>
          <a:p>
            <a:endParaRPr/>
          </a:p>
        </p:txBody>
      </p:sp>
      <p:sp>
        <p:nvSpPr>
          <p:cNvPr id="18" name="Google Shape;18;p4"/>
          <p:cNvSpPr txBox="1">
            <a:spLocks noGrp="1"/>
          </p:cNvSpPr>
          <p:nvPr>
            <p:ph type="body" idx="1"/>
          </p:nvPr>
        </p:nvSpPr>
        <p:spPr>
          <a:xfrm>
            <a:off x="997440" y="8195378"/>
            <a:ext cx="27265800" cy="24294300"/>
          </a:xfrm>
          <a:prstGeom prst="rect">
            <a:avLst/>
          </a:prstGeom>
        </p:spPr>
        <p:txBody>
          <a:bodyPr spcFirstLastPara="1" wrap="square" lIns="411750" tIns="411750" rIns="411750" bIns="411750" anchor="t" anchorCtr="0">
            <a:noAutofit/>
          </a:bodyPr>
          <a:lstStyle>
            <a:lvl1pPr marL="457200" lvl="0" indent="-742950">
              <a:spcBef>
                <a:spcPts val="0"/>
              </a:spcBef>
              <a:spcAft>
                <a:spcPts val="0"/>
              </a:spcAft>
              <a:buSzPts val="8100"/>
              <a:buChar char="●"/>
              <a:defRPr/>
            </a:lvl1pPr>
            <a:lvl2pPr marL="914400" lvl="1" indent="-628650">
              <a:spcBef>
                <a:spcPts val="7200"/>
              </a:spcBef>
              <a:spcAft>
                <a:spcPts val="0"/>
              </a:spcAft>
              <a:buSzPts val="6300"/>
              <a:buChar char="○"/>
              <a:defRPr/>
            </a:lvl2pPr>
            <a:lvl3pPr marL="1371600" lvl="2" indent="-628650">
              <a:spcBef>
                <a:spcPts val="7200"/>
              </a:spcBef>
              <a:spcAft>
                <a:spcPts val="0"/>
              </a:spcAft>
              <a:buSzPts val="6300"/>
              <a:buChar char="■"/>
              <a:defRPr/>
            </a:lvl3pPr>
            <a:lvl4pPr marL="1828800" lvl="3" indent="-628650">
              <a:spcBef>
                <a:spcPts val="7200"/>
              </a:spcBef>
              <a:spcAft>
                <a:spcPts val="0"/>
              </a:spcAft>
              <a:buSzPts val="6300"/>
              <a:buChar char="●"/>
              <a:defRPr/>
            </a:lvl4pPr>
            <a:lvl5pPr marL="2286000" lvl="4" indent="-628650">
              <a:spcBef>
                <a:spcPts val="7200"/>
              </a:spcBef>
              <a:spcAft>
                <a:spcPts val="0"/>
              </a:spcAft>
              <a:buSzPts val="6300"/>
              <a:buChar char="○"/>
              <a:defRPr/>
            </a:lvl5pPr>
            <a:lvl6pPr marL="2743200" lvl="5" indent="-628650">
              <a:spcBef>
                <a:spcPts val="7200"/>
              </a:spcBef>
              <a:spcAft>
                <a:spcPts val="0"/>
              </a:spcAft>
              <a:buSzPts val="6300"/>
              <a:buChar char="■"/>
              <a:defRPr/>
            </a:lvl6pPr>
            <a:lvl7pPr marL="3200400" lvl="6" indent="-628650">
              <a:spcBef>
                <a:spcPts val="7200"/>
              </a:spcBef>
              <a:spcAft>
                <a:spcPts val="0"/>
              </a:spcAft>
              <a:buSzPts val="6300"/>
              <a:buChar char="●"/>
              <a:defRPr/>
            </a:lvl7pPr>
            <a:lvl8pPr marL="3657600" lvl="7" indent="-628650">
              <a:spcBef>
                <a:spcPts val="7200"/>
              </a:spcBef>
              <a:spcAft>
                <a:spcPts val="0"/>
              </a:spcAft>
              <a:buSzPts val="6300"/>
              <a:buChar char="○"/>
              <a:defRPr/>
            </a:lvl8pPr>
            <a:lvl9pPr marL="4114800" lvl="8" indent="-628650">
              <a:spcBef>
                <a:spcPts val="7200"/>
              </a:spcBef>
              <a:spcAft>
                <a:spcPts val="7200"/>
              </a:spcAft>
              <a:buSzPts val="6300"/>
              <a:buChar char="■"/>
              <a:defRPr/>
            </a:lvl9pPr>
          </a:lstStyle>
          <a:p>
            <a:endParaRPr/>
          </a:p>
        </p:txBody>
      </p:sp>
      <p:sp>
        <p:nvSpPr>
          <p:cNvPr id="19" name="Google Shape;19;p4"/>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97440" y="3164622"/>
            <a:ext cx="27265800" cy="4072500"/>
          </a:xfrm>
          <a:prstGeom prst="rect">
            <a:avLst/>
          </a:prstGeom>
        </p:spPr>
        <p:txBody>
          <a:bodyPr spcFirstLastPara="1" wrap="square" lIns="411750" tIns="411750" rIns="411750" bIns="411750" anchor="t" anchorCtr="0">
            <a:noAutofit/>
          </a:bodyPr>
          <a:lstStyle>
            <a:lvl1pPr lvl="0">
              <a:spcBef>
                <a:spcPts val="0"/>
              </a:spcBef>
              <a:spcAft>
                <a:spcPts val="0"/>
              </a:spcAft>
              <a:buSzPts val="12600"/>
              <a:buNone/>
              <a:defRPr/>
            </a:lvl1pPr>
            <a:lvl2pPr lvl="1">
              <a:spcBef>
                <a:spcPts val="0"/>
              </a:spcBef>
              <a:spcAft>
                <a:spcPts val="0"/>
              </a:spcAft>
              <a:buSzPts val="12600"/>
              <a:buNone/>
              <a:defRPr/>
            </a:lvl2pPr>
            <a:lvl3pPr lvl="2">
              <a:spcBef>
                <a:spcPts val="0"/>
              </a:spcBef>
              <a:spcAft>
                <a:spcPts val="0"/>
              </a:spcAft>
              <a:buSzPts val="12600"/>
              <a:buNone/>
              <a:defRPr/>
            </a:lvl3pPr>
            <a:lvl4pPr lvl="3">
              <a:spcBef>
                <a:spcPts val="0"/>
              </a:spcBef>
              <a:spcAft>
                <a:spcPts val="0"/>
              </a:spcAft>
              <a:buSzPts val="12600"/>
              <a:buNone/>
              <a:defRPr/>
            </a:lvl4pPr>
            <a:lvl5pPr lvl="4">
              <a:spcBef>
                <a:spcPts val="0"/>
              </a:spcBef>
              <a:spcAft>
                <a:spcPts val="0"/>
              </a:spcAft>
              <a:buSzPts val="12600"/>
              <a:buNone/>
              <a:defRPr/>
            </a:lvl5pPr>
            <a:lvl6pPr lvl="5">
              <a:spcBef>
                <a:spcPts val="0"/>
              </a:spcBef>
              <a:spcAft>
                <a:spcPts val="0"/>
              </a:spcAft>
              <a:buSzPts val="12600"/>
              <a:buNone/>
              <a:defRPr/>
            </a:lvl6pPr>
            <a:lvl7pPr lvl="6">
              <a:spcBef>
                <a:spcPts val="0"/>
              </a:spcBef>
              <a:spcAft>
                <a:spcPts val="0"/>
              </a:spcAft>
              <a:buSzPts val="12600"/>
              <a:buNone/>
              <a:defRPr/>
            </a:lvl7pPr>
            <a:lvl8pPr lvl="7">
              <a:spcBef>
                <a:spcPts val="0"/>
              </a:spcBef>
              <a:spcAft>
                <a:spcPts val="0"/>
              </a:spcAft>
              <a:buSzPts val="12600"/>
              <a:buNone/>
              <a:defRPr/>
            </a:lvl8pPr>
            <a:lvl9pPr lvl="8">
              <a:spcBef>
                <a:spcPts val="0"/>
              </a:spcBef>
              <a:spcAft>
                <a:spcPts val="0"/>
              </a:spcAft>
              <a:buSzPts val="12600"/>
              <a:buNone/>
              <a:defRPr/>
            </a:lvl9pPr>
          </a:lstStyle>
          <a:p>
            <a:endParaRPr/>
          </a:p>
        </p:txBody>
      </p:sp>
      <p:sp>
        <p:nvSpPr>
          <p:cNvPr id="22" name="Google Shape;22;p5"/>
          <p:cNvSpPr txBox="1">
            <a:spLocks noGrp="1"/>
          </p:cNvSpPr>
          <p:nvPr>
            <p:ph type="body" idx="1"/>
          </p:nvPr>
        </p:nvSpPr>
        <p:spPr>
          <a:xfrm>
            <a:off x="997440" y="8195378"/>
            <a:ext cx="12799800" cy="24294300"/>
          </a:xfrm>
          <a:prstGeom prst="rect">
            <a:avLst/>
          </a:prstGeom>
        </p:spPr>
        <p:txBody>
          <a:bodyPr spcFirstLastPara="1" wrap="square" lIns="411750" tIns="411750" rIns="411750" bIns="411750" anchor="t" anchorCtr="0">
            <a:noAutofit/>
          </a:bodyPr>
          <a:lstStyle>
            <a:lvl1pPr marL="457200" lvl="0" indent="-628650">
              <a:spcBef>
                <a:spcPts val="0"/>
              </a:spcBef>
              <a:spcAft>
                <a:spcPts val="0"/>
              </a:spcAft>
              <a:buSzPts val="6300"/>
              <a:buChar char="●"/>
              <a:defRPr sz="6300"/>
            </a:lvl1pPr>
            <a:lvl2pPr marL="914400" lvl="1" indent="-571500">
              <a:spcBef>
                <a:spcPts val="7200"/>
              </a:spcBef>
              <a:spcAft>
                <a:spcPts val="0"/>
              </a:spcAft>
              <a:buSzPts val="5400"/>
              <a:buChar char="○"/>
              <a:defRPr sz="5400"/>
            </a:lvl2pPr>
            <a:lvl3pPr marL="1371600" lvl="2" indent="-571500">
              <a:spcBef>
                <a:spcPts val="7200"/>
              </a:spcBef>
              <a:spcAft>
                <a:spcPts val="0"/>
              </a:spcAft>
              <a:buSzPts val="5400"/>
              <a:buChar char="■"/>
              <a:defRPr sz="5400"/>
            </a:lvl3pPr>
            <a:lvl4pPr marL="1828800" lvl="3" indent="-571500">
              <a:spcBef>
                <a:spcPts val="7200"/>
              </a:spcBef>
              <a:spcAft>
                <a:spcPts val="0"/>
              </a:spcAft>
              <a:buSzPts val="5400"/>
              <a:buChar char="●"/>
              <a:defRPr sz="5400"/>
            </a:lvl4pPr>
            <a:lvl5pPr marL="2286000" lvl="4" indent="-571500">
              <a:spcBef>
                <a:spcPts val="7200"/>
              </a:spcBef>
              <a:spcAft>
                <a:spcPts val="0"/>
              </a:spcAft>
              <a:buSzPts val="5400"/>
              <a:buChar char="○"/>
              <a:defRPr sz="5400"/>
            </a:lvl5pPr>
            <a:lvl6pPr marL="2743200" lvl="5" indent="-571500">
              <a:spcBef>
                <a:spcPts val="7200"/>
              </a:spcBef>
              <a:spcAft>
                <a:spcPts val="0"/>
              </a:spcAft>
              <a:buSzPts val="5400"/>
              <a:buChar char="■"/>
              <a:defRPr sz="5400"/>
            </a:lvl6pPr>
            <a:lvl7pPr marL="3200400" lvl="6" indent="-571500">
              <a:spcBef>
                <a:spcPts val="7200"/>
              </a:spcBef>
              <a:spcAft>
                <a:spcPts val="0"/>
              </a:spcAft>
              <a:buSzPts val="5400"/>
              <a:buChar char="●"/>
              <a:defRPr sz="5400"/>
            </a:lvl7pPr>
            <a:lvl8pPr marL="3657600" lvl="7" indent="-571500">
              <a:spcBef>
                <a:spcPts val="7200"/>
              </a:spcBef>
              <a:spcAft>
                <a:spcPts val="0"/>
              </a:spcAft>
              <a:buSzPts val="5400"/>
              <a:buChar char="○"/>
              <a:defRPr sz="5400"/>
            </a:lvl8pPr>
            <a:lvl9pPr marL="4114800" lvl="8" indent="-571500">
              <a:spcBef>
                <a:spcPts val="7200"/>
              </a:spcBef>
              <a:spcAft>
                <a:spcPts val="7200"/>
              </a:spcAft>
              <a:buSzPts val="5400"/>
              <a:buChar char="■"/>
              <a:defRPr sz="5400"/>
            </a:lvl9pPr>
          </a:lstStyle>
          <a:p>
            <a:endParaRPr/>
          </a:p>
        </p:txBody>
      </p:sp>
      <p:sp>
        <p:nvSpPr>
          <p:cNvPr id="23" name="Google Shape;23;p5"/>
          <p:cNvSpPr txBox="1">
            <a:spLocks noGrp="1"/>
          </p:cNvSpPr>
          <p:nvPr>
            <p:ph type="body" idx="2"/>
          </p:nvPr>
        </p:nvSpPr>
        <p:spPr>
          <a:xfrm>
            <a:off x="15463680" y="8195378"/>
            <a:ext cx="12799800" cy="24294300"/>
          </a:xfrm>
          <a:prstGeom prst="rect">
            <a:avLst/>
          </a:prstGeom>
        </p:spPr>
        <p:txBody>
          <a:bodyPr spcFirstLastPara="1" wrap="square" lIns="411750" tIns="411750" rIns="411750" bIns="411750" anchor="t" anchorCtr="0">
            <a:noAutofit/>
          </a:bodyPr>
          <a:lstStyle>
            <a:lvl1pPr marL="457200" lvl="0" indent="-628650">
              <a:spcBef>
                <a:spcPts val="0"/>
              </a:spcBef>
              <a:spcAft>
                <a:spcPts val="0"/>
              </a:spcAft>
              <a:buSzPts val="6300"/>
              <a:buChar char="●"/>
              <a:defRPr sz="6300"/>
            </a:lvl1pPr>
            <a:lvl2pPr marL="914400" lvl="1" indent="-571500">
              <a:spcBef>
                <a:spcPts val="7200"/>
              </a:spcBef>
              <a:spcAft>
                <a:spcPts val="0"/>
              </a:spcAft>
              <a:buSzPts val="5400"/>
              <a:buChar char="○"/>
              <a:defRPr sz="5400"/>
            </a:lvl2pPr>
            <a:lvl3pPr marL="1371600" lvl="2" indent="-571500">
              <a:spcBef>
                <a:spcPts val="7200"/>
              </a:spcBef>
              <a:spcAft>
                <a:spcPts val="0"/>
              </a:spcAft>
              <a:buSzPts val="5400"/>
              <a:buChar char="■"/>
              <a:defRPr sz="5400"/>
            </a:lvl3pPr>
            <a:lvl4pPr marL="1828800" lvl="3" indent="-571500">
              <a:spcBef>
                <a:spcPts val="7200"/>
              </a:spcBef>
              <a:spcAft>
                <a:spcPts val="0"/>
              </a:spcAft>
              <a:buSzPts val="5400"/>
              <a:buChar char="●"/>
              <a:defRPr sz="5400"/>
            </a:lvl4pPr>
            <a:lvl5pPr marL="2286000" lvl="4" indent="-571500">
              <a:spcBef>
                <a:spcPts val="7200"/>
              </a:spcBef>
              <a:spcAft>
                <a:spcPts val="0"/>
              </a:spcAft>
              <a:buSzPts val="5400"/>
              <a:buChar char="○"/>
              <a:defRPr sz="5400"/>
            </a:lvl5pPr>
            <a:lvl6pPr marL="2743200" lvl="5" indent="-571500">
              <a:spcBef>
                <a:spcPts val="7200"/>
              </a:spcBef>
              <a:spcAft>
                <a:spcPts val="0"/>
              </a:spcAft>
              <a:buSzPts val="5400"/>
              <a:buChar char="■"/>
              <a:defRPr sz="5400"/>
            </a:lvl6pPr>
            <a:lvl7pPr marL="3200400" lvl="6" indent="-571500">
              <a:spcBef>
                <a:spcPts val="7200"/>
              </a:spcBef>
              <a:spcAft>
                <a:spcPts val="0"/>
              </a:spcAft>
              <a:buSzPts val="5400"/>
              <a:buChar char="●"/>
              <a:defRPr sz="5400"/>
            </a:lvl7pPr>
            <a:lvl8pPr marL="3657600" lvl="7" indent="-571500">
              <a:spcBef>
                <a:spcPts val="7200"/>
              </a:spcBef>
              <a:spcAft>
                <a:spcPts val="0"/>
              </a:spcAft>
              <a:buSzPts val="5400"/>
              <a:buChar char="○"/>
              <a:defRPr sz="5400"/>
            </a:lvl8pPr>
            <a:lvl9pPr marL="4114800" lvl="8" indent="-571500">
              <a:spcBef>
                <a:spcPts val="7200"/>
              </a:spcBef>
              <a:spcAft>
                <a:spcPts val="7200"/>
              </a:spcAft>
              <a:buSzPts val="5400"/>
              <a:buChar char="■"/>
              <a:defRPr sz="5400"/>
            </a:lvl9pPr>
          </a:lstStyle>
          <a:p>
            <a:endParaRPr/>
          </a:p>
        </p:txBody>
      </p:sp>
      <p:sp>
        <p:nvSpPr>
          <p:cNvPr id="24" name="Google Shape;24;p5"/>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997440" y="3164622"/>
            <a:ext cx="27265800" cy="4072500"/>
          </a:xfrm>
          <a:prstGeom prst="rect">
            <a:avLst/>
          </a:prstGeom>
        </p:spPr>
        <p:txBody>
          <a:bodyPr spcFirstLastPara="1" wrap="square" lIns="411750" tIns="411750" rIns="411750" bIns="411750" anchor="t" anchorCtr="0">
            <a:noAutofit/>
          </a:bodyPr>
          <a:lstStyle>
            <a:lvl1pPr lvl="0">
              <a:spcBef>
                <a:spcPts val="0"/>
              </a:spcBef>
              <a:spcAft>
                <a:spcPts val="0"/>
              </a:spcAft>
              <a:buSzPts val="12600"/>
              <a:buNone/>
              <a:defRPr/>
            </a:lvl1pPr>
            <a:lvl2pPr lvl="1">
              <a:spcBef>
                <a:spcPts val="0"/>
              </a:spcBef>
              <a:spcAft>
                <a:spcPts val="0"/>
              </a:spcAft>
              <a:buSzPts val="12600"/>
              <a:buNone/>
              <a:defRPr/>
            </a:lvl2pPr>
            <a:lvl3pPr lvl="2">
              <a:spcBef>
                <a:spcPts val="0"/>
              </a:spcBef>
              <a:spcAft>
                <a:spcPts val="0"/>
              </a:spcAft>
              <a:buSzPts val="12600"/>
              <a:buNone/>
              <a:defRPr/>
            </a:lvl3pPr>
            <a:lvl4pPr lvl="3">
              <a:spcBef>
                <a:spcPts val="0"/>
              </a:spcBef>
              <a:spcAft>
                <a:spcPts val="0"/>
              </a:spcAft>
              <a:buSzPts val="12600"/>
              <a:buNone/>
              <a:defRPr/>
            </a:lvl4pPr>
            <a:lvl5pPr lvl="4">
              <a:spcBef>
                <a:spcPts val="0"/>
              </a:spcBef>
              <a:spcAft>
                <a:spcPts val="0"/>
              </a:spcAft>
              <a:buSzPts val="12600"/>
              <a:buNone/>
              <a:defRPr/>
            </a:lvl5pPr>
            <a:lvl6pPr lvl="5">
              <a:spcBef>
                <a:spcPts val="0"/>
              </a:spcBef>
              <a:spcAft>
                <a:spcPts val="0"/>
              </a:spcAft>
              <a:buSzPts val="12600"/>
              <a:buNone/>
              <a:defRPr/>
            </a:lvl6pPr>
            <a:lvl7pPr lvl="6">
              <a:spcBef>
                <a:spcPts val="0"/>
              </a:spcBef>
              <a:spcAft>
                <a:spcPts val="0"/>
              </a:spcAft>
              <a:buSzPts val="12600"/>
              <a:buNone/>
              <a:defRPr/>
            </a:lvl7pPr>
            <a:lvl8pPr lvl="7">
              <a:spcBef>
                <a:spcPts val="0"/>
              </a:spcBef>
              <a:spcAft>
                <a:spcPts val="0"/>
              </a:spcAft>
              <a:buSzPts val="12600"/>
              <a:buNone/>
              <a:defRPr/>
            </a:lvl8pPr>
            <a:lvl9pPr lvl="8">
              <a:spcBef>
                <a:spcPts val="0"/>
              </a:spcBef>
              <a:spcAft>
                <a:spcPts val="0"/>
              </a:spcAft>
              <a:buSzPts val="12600"/>
              <a:buNone/>
              <a:defRPr/>
            </a:lvl9pPr>
          </a:lstStyle>
          <a:p>
            <a:endParaRPr/>
          </a:p>
        </p:txBody>
      </p:sp>
      <p:sp>
        <p:nvSpPr>
          <p:cNvPr id="27" name="Google Shape;27;p6"/>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997440" y="3950933"/>
            <a:ext cx="8985600" cy="5373900"/>
          </a:xfrm>
          <a:prstGeom prst="rect">
            <a:avLst/>
          </a:prstGeom>
        </p:spPr>
        <p:txBody>
          <a:bodyPr spcFirstLastPara="1" wrap="square" lIns="411750" tIns="411750" rIns="411750" bIns="411750" anchor="b" anchorCtr="0">
            <a:noAutofit/>
          </a:bodyPr>
          <a:lstStyle>
            <a:lvl1pPr lvl="0">
              <a:spcBef>
                <a:spcPts val="0"/>
              </a:spcBef>
              <a:spcAft>
                <a:spcPts val="0"/>
              </a:spcAft>
              <a:buSzPts val="10800"/>
              <a:buNone/>
              <a:defRPr sz="10800"/>
            </a:lvl1pPr>
            <a:lvl2pPr lvl="1">
              <a:spcBef>
                <a:spcPts val="0"/>
              </a:spcBef>
              <a:spcAft>
                <a:spcPts val="0"/>
              </a:spcAft>
              <a:buSzPts val="10800"/>
              <a:buNone/>
              <a:defRPr sz="10800"/>
            </a:lvl2pPr>
            <a:lvl3pPr lvl="2">
              <a:spcBef>
                <a:spcPts val="0"/>
              </a:spcBef>
              <a:spcAft>
                <a:spcPts val="0"/>
              </a:spcAft>
              <a:buSzPts val="10800"/>
              <a:buNone/>
              <a:defRPr sz="10800"/>
            </a:lvl3pPr>
            <a:lvl4pPr lvl="3">
              <a:spcBef>
                <a:spcPts val="0"/>
              </a:spcBef>
              <a:spcAft>
                <a:spcPts val="0"/>
              </a:spcAft>
              <a:buSzPts val="10800"/>
              <a:buNone/>
              <a:defRPr sz="10800"/>
            </a:lvl4pPr>
            <a:lvl5pPr lvl="4">
              <a:spcBef>
                <a:spcPts val="0"/>
              </a:spcBef>
              <a:spcAft>
                <a:spcPts val="0"/>
              </a:spcAft>
              <a:buSzPts val="10800"/>
              <a:buNone/>
              <a:defRPr sz="10800"/>
            </a:lvl5pPr>
            <a:lvl6pPr lvl="5">
              <a:spcBef>
                <a:spcPts val="0"/>
              </a:spcBef>
              <a:spcAft>
                <a:spcPts val="0"/>
              </a:spcAft>
              <a:buSzPts val="10800"/>
              <a:buNone/>
              <a:defRPr sz="10800"/>
            </a:lvl6pPr>
            <a:lvl7pPr lvl="6">
              <a:spcBef>
                <a:spcPts val="0"/>
              </a:spcBef>
              <a:spcAft>
                <a:spcPts val="0"/>
              </a:spcAft>
              <a:buSzPts val="10800"/>
              <a:buNone/>
              <a:defRPr sz="10800"/>
            </a:lvl7pPr>
            <a:lvl8pPr lvl="7">
              <a:spcBef>
                <a:spcPts val="0"/>
              </a:spcBef>
              <a:spcAft>
                <a:spcPts val="0"/>
              </a:spcAft>
              <a:buSzPts val="10800"/>
              <a:buNone/>
              <a:defRPr sz="10800"/>
            </a:lvl8pPr>
            <a:lvl9pPr lvl="8">
              <a:spcBef>
                <a:spcPts val="0"/>
              </a:spcBef>
              <a:spcAft>
                <a:spcPts val="0"/>
              </a:spcAft>
              <a:buSzPts val="10800"/>
              <a:buNone/>
              <a:defRPr sz="10800"/>
            </a:lvl9pPr>
          </a:lstStyle>
          <a:p>
            <a:endParaRPr/>
          </a:p>
        </p:txBody>
      </p:sp>
      <p:sp>
        <p:nvSpPr>
          <p:cNvPr id="30" name="Google Shape;30;p7"/>
          <p:cNvSpPr txBox="1">
            <a:spLocks noGrp="1"/>
          </p:cNvSpPr>
          <p:nvPr>
            <p:ph type="body" idx="1"/>
          </p:nvPr>
        </p:nvSpPr>
        <p:spPr>
          <a:xfrm>
            <a:off x="997440" y="9881600"/>
            <a:ext cx="8985600" cy="22609200"/>
          </a:xfrm>
          <a:prstGeom prst="rect">
            <a:avLst/>
          </a:prstGeom>
        </p:spPr>
        <p:txBody>
          <a:bodyPr spcFirstLastPara="1" wrap="square" lIns="411750" tIns="411750" rIns="411750" bIns="411750" anchor="t" anchorCtr="0">
            <a:noAutofit/>
          </a:bodyPr>
          <a:lstStyle>
            <a:lvl1pPr marL="457200" lvl="0" indent="-571500">
              <a:spcBef>
                <a:spcPts val="0"/>
              </a:spcBef>
              <a:spcAft>
                <a:spcPts val="0"/>
              </a:spcAft>
              <a:buSzPts val="5400"/>
              <a:buChar char="●"/>
              <a:defRPr sz="5400"/>
            </a:lvl1pPr>
            <a:lvl2pPr marL="914400" lvl="1" indent="-571500">
              <a:spcBef>
                <a:spcPts val="7200"/>
              </a:spcBef>
              <a:spcAft>
                <a:spcPts val="0"/>
              </a:spcAft>
              <a:buSzPts val="5400"/>
              <a:buChar char="○"/>
              <a:defRPr sz="5400"/>
            </a:lvl2pPr>
            <a:lvl3pPr marL="1371600" lvl="2" indent="-571500">
              <a:spcBef>
                <a:spcPts val="7200"/>
              </a:spcBef>
              <a:spcAft>
                <a:spcPts val="0"/>
              </a:spcAft>
              <a:buSzPts val="5400"/>
              <a:buChar char="■"/>
              <a:defRPr sz="5400"/>
            </a:lvl3pPr>
            <a:lvl4pPr marL="1828800" lvl="3" indent="-571500">
              <a:spcBef>
                <a:spcPts val="7200"/>
              </a:spcBef>
              <a:spcAft>
                <a:spcPts val="0"/>
              </a:spcAft>
              <a:buSzPts val="5400"/>
              <a:buChar char="●"/>
              <a:defRPr sz="5400"/>
            </a:lvl4pPr>
            <a:lvl5pPr marL="2286000" lvl="4" indent="-571500">
              <a:spcBef>
                <a:spcPts val="7200"/>
              </a:spcBef>
              <a:spcAft>
                <a:spcPts val="0"/>
              </a:spcAft>
              <a:buSzPts val="5400"/>
              <a:buChar char="○"/>
              <a:defRPr sz="5400"/>
            </a:lvl5pPr>
            <a:lvl6pPr marL="2743200" lvl="5" indent="-571500">
              <a:spcBef>
                <a:spcPts val="7200"/>
              </a:spcBef>
              <a:spcAft>
                <a:spcPts val="0"/>
              </a:spcAft>
              <a:buSzPts val="5400"/>
              <a:buChar char="■"/>
              <a:defRPr sz="5400"/>
            </a:lvl6pPr>
            <a:lvl7pPr marL="3200400" lvl="6" indent="-571500">
              <a:spcBef>
                <a:spcPts val="7200"/>
              </a:spcBef>
              <a:spcAft>
                <a:spcPts val="0"/>
              </a:spcAft>
              <a:buSzPts val="5400"/>
              <a:buChar char="●"/>
              <a:defRPr sz="5400"/>
            </a:lvl7pPr>
            <a:lvl8pPr marL="3657600" lvl="7" indent="-571500">
              <a:spcBef>
                <a:spcPts val="7200"/>
              </a:spcBef>
              <a:spcAft>
                <a:spcPts val="0"/>
              </a:spcAft>
              <a:buSzPts val="5400"/>
              <a:buChar char="○"/>
              <a:defRPr sz="5400"/>
            </a:lvl8pPr>
            <a:lvl9pPr marL="4114800" lvl="8" indent="-571500">
              <a:spcBef>
                <a:spcPts val="7200"/>
              </a:spcBef>
              <a:spcAft>
                <a:spcPts val="7200"/>
              </a:spcAft>
              <a:buSzPts val="5400"/>
              <a:buChar char="■"/>
              <a:defRPr sz="5400"/>
            </a:lvl9pPr>
          </a:lstStyle>
          <a:p>
            <a:endParaRPr/>
          </a:p>
        </p:txBody>
      </p:sp>
      <p:sp>
        <p:nvSpPr>
          <p:cNvPr id="31" name="Google Shape;31;p7"/>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568800" y="3201067"/>
            <a:ext cx="20376900" cy="29090100"/>
          </a:xfrm>
          <a:prstGeom prst="rect">
            <a:avLst/>
          </a:prstGeom>
        </p:spPr>
        <p:txBody>
          <a:bodyPr spcFirstLastPara="1" wrap="square" lIns="411750" tIns="411750" rIns="411750" bIns="411750" anchor="ctr" anchorCtr="0">
            <a:noAutofit/>
          </a:bodyPr>
          <a:lstStyle>
            <a:lvl1pPr lvl="0">
              <a:spcBef>
                <a:spcPts val="0"/>
              </a:spcBef>
              <a:spcAft>
                <a:spcPts val="0"/>
              </a:spcAft>
              <a:buSzPts val="21600"/>
              <a:buNone/>
              <a:defRPr sz="21600"/>
            </a:lvl1pPr>
            <a:lvl2pPr lvl="1">
              <a:spcBef>
                <a:spcPts val="0"/>
              </a:spcBef>
              <a:spcAft>
                <a:spcPts val="0"/>
              </a:spcAft>
              <a:buSzPts val="21600"/>
              <a:buNone/>
              <a:defRPr sz="21600"/>
            </a:lvl2pPr>
            <a:lvl3pPr lvl="2">
              <a:spcBef>
                <a:spcPts val="0"/>
              </a:spcBef>
              <a:spcAft>
                <a:spcPts val="0"/>
              </a:spcAft>
              <a:buSzPts val="21600"/>
              <a:buNone/>
              <a:defRPr sz="21600"/>
            </a:lvl3pPr>
            <a:lvl4pPr lvl="3">
              <a:spcBef>
                <a:spcPts val="0"/>
              </a:spcBef>
              <a:spcAft>
                <a:spcPts val="0"/>
              </a:spcAft>
              <a:buSzPts val="21600"/>
              <a:buNone/>
              <a:defRPr sz="21600"/>
            </a:lvl4pPr>
            <a:lvl5pPr lvl="4">
              <a:spcBef>
                <a:spcPts val="0"/>
              </a:spcBef>
              <a:spcAft>
                <a:spcPts val="0"/>
              </a:spcAft>
              <a:buSzPts val="21600"/>
              <a:buNone/>
              <a:defRPr sz="21600"/>
            </a:lvl5pPr>
            <a:lvl6pPr lvl="5">
              <a:spcBef>
                <a:spcPts val="0"/>
              </a:spcBef>
              <a:spcAft>
                <a:spcPts val="0"/>
              </a:spcAft>
              <a:buSzPts val="21600"/>
              <a:buNone/>
              <a:defRPr sz="21600"/>
            </a:lvl6pPr>
            <a:lvl7pPr lvl="6">
              <a:spcBef>
                <a:spcPts val="0"/>
              </a:spcBef>
              <a:spcAft>
                <a:spcPts val="0"/>
              </a:spcAft>
              <a:buSzPts val="21600"/>
              <a:buNone/>
              <a:defRPr sz="21600"/>
            </a:lvl7pPr>
            <a:lvl8pPr lvl="7">
              <a:spcBef>
                <a:spcPts val="0"/>
              </a:spcBef>
              <a:spcAft>
                <a:spcPts val="0"/>
              </a:spcAft>
              <a:buSzPts val="21600"/>
              <a:buNone/>
              <a:defRPr sz="21600"/>
            </a:lvl8pPr>
            <a:lvl9pPr lvl="8">
              <a:spcBef>
                <a:spcPts val="0"/>
              </a:spcBef>
              <a:spcAft>
                <a:spcPts val="0"/>
              </a:spcAft>
              <a:buSzPts val="21600"/>
              <a:buNone/>
              <a:defRPr sz="21600"/>
            </a:lvl9pPr>
          </a:lstStyle>
          <a:p>
            <a:endParaRPr/>
          </a:p>
        </p:txBody>
      </p:sp>
      <p:sp>
        <p:nvSpPr>
          <p:cNvPr id="34" name="Google Shape;34;p8"/>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4630400" y="-889"/>
            <a:ext cx="14630400" cy="36576000"/>
          </a:xfrm>
          <a:prstGeom prst="rect">
            <a:avLst/>
          </a:prstGeom>
          <a:solidFill>
            <a:schemeClr val="lt2"/>
          </a:solidFill>
          <a:ln>
            <a:noFill/>
          </a:ln>
        </p:spPr>
        <p:txBody>
          <a:bodyPr spcFirstLastPara="1" wrap="square" lIns="411750" tIns="411750" rIns="411750" bIns="4117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849600" y="8769244"/>
            <a:ext cx="12944700" cy="10540800"/>
          </a:xfrm>
          <a:prstGeom prst="rect">
            <a:avLst/>
          </a:prstGeom>
        </p:spPr>
        <p:txBody>
          <a:bodyPr spcFirstLastPara="1" wrap="square" lIns="411750" tIns="411750" rIns="411750" bIns="411750" anchor="b" anchorCtr="0">
            <a:noAutofit/>
          </a:bodyPr>
          <a:lstStyle>
            <a:lvl1pPr lvl="0" algn="ctr">
              <a:spcBef>
                <a:spcPts val="0"/>
              </a:spcBef>
              <a:spcAft>
                <a:spcPts val="0"/>
              </a:spcAft>
              <a:buSzPts val="18900"/>
              <a:buNone/>
              <a:defRPr sz="18900"/>
            </a:lvl1pPr>
            <a:lvl2pPr lvl="1" algn="ctr">
              <a:spcBef>
                <a:spcPts val="0"/>
              </a:spcBef>
              <a:spcAft>
                <a:spcPts val="0"/>
              </a:spcAft>
              <a:buSzPts val="18900"/>
              <a:buNone/>
              <a:defRPr sz="18900"/>
            </a:lvl2pPr>
            <a:lvl3pPr lvl="2" algn="ctr">
              <a:spcBef>
                <a:spcPts val="0"/>
              </a:spcBef>
              <a:spcAft>
                <a:spcPts val="0"/>
              </a:spcAft>
              <a:buSzPts val="18900"/>
              <a:buNone/>
              <a:defRPr sz="18900"/>
            </a:lvl3pPr>
            <a:lvl4pPr lvl="3" algn="ctr">
              <a:spcBef>
                <a:spcPts val="0"/>
              </a:spcBef>
              <a:spcAft>
                <a:spcPts val="0"/>
              </a:spcAft>
              <a:buSzPts val="18900"/>
              <a:buNone/>
              <a:defRPr sz="18900"/>
            </a:lvl4pPr>
            <a:lvl5pPr lvl="4" algn="ctr">
              <a:spcBef>
                <a:spcPts val="0"/>
              </a:spcBef>
              <a:spcAft>
                <a:spcPts val="0"/>
              </a:spcAft>
              <a:buSzPts val="18900"/>
              <a:buNone/>
              <a:defRPr sz="18900"/>
            </a:lvl5pPr>
            <a:lvl6pPr lvl="5" algn="ctr">
              <a:spcBef>
                <a:spcPts val="0"/>
              </a:spcBef>
              <a:spcAft>
                <a:spcPts val="0"/>
              </a:spcAft>
              <a:buSzPts val="18900"/>
              <a:buNone/>
              <a:defRPr sz="18900"/>
            </a:lvl6pPr>
            <a:lvl7pPr lvl="6" algn="ctr">
              <a:spcBef>
                <a:spcPts val="0"/>
              </a:spcBef>
              <a:spcAft>
                <a:spcPts val="0"/>
              </a:spcAft>
              <a:buSzPts val="18900"/>
              <a:buNone/>
              <a:defRPr sz="18900"/>
            </a:lvl7pPr>
            <a:lvl8pPr lvl="7" algn="ctr">
              <a:spcBef>
                <a:spcPts val="0"/>
              </a:spcBef>
              <a:spcAft>
                <a:spcPts val="0"/>
              </a:spcAft>
              <a:buSzPts val="18900"/>
              <a:buNone/>
              <a:defRPr sz="18900"/>
            </a:lvl8pPr>
            <a:lvl9pPr lvl="8" algn="ctr">
              <a:spcBef>
                <a:spcPts val="0"/>
              </a:spcBef>
              <a:spcAft>
                <a:spcPts val="0"/>
              </a:spcAft>
              <a:buSzPts val="18900"/>
              <a:buNone/>
              <a:defRPr sz="18900"/>
            </a:lvl9pPr>
          </a:lstStyle>
          <a:p>
            <a:endParaRPr/>
          </a:p>
        </p:txBody>
      </p:sp>
      <p:sp>
        <p:nvSpPr>
          <p:cNvPr id="38" name="Google Shape;38;p9"/>
          <p:cNvSpPr txBox="1">
            <a:spLocks noGrp="1"/>
          </p:cNvSpPr>
          <p:nvPr>
            <p:ph type="subTitle" idx="1"/>
          </p:nvPr>
        </p:nvSpPr>
        <p:spPr>
          <a:xfrm>
            <a:off x="849600" y="19932978"/>
            <a:ext cx="12944700" cy="8782800"/>
          </a:xfrm>
          <a:prstGeom prst="rect">
            <a:avLst/>
          </a:prstGeom>
        </p:spPr>
        <p:txBody>
          <a:bodyPr spcFirstLastPara="1" wrap="square" lIns="411750" tIns="411750" rIns="411750" bIns="411750" anchor="t" anchorCtr="0">
            <a:noAutofit/>
          </a:bodyPr>
          <a:lstStyle>
            <a:lvl1pPr lvl="0" algn="ctr">
              <a:lnSpc>
                <a:spcPct val="100000"/>
              </a:lnSpc>
              <a:spcBef>
                <a:spcPts val="0"/>
              </a:spcBef>
              <a:spcAft>
                <a:spcPts val="0"/>
              </a:spcAft>
              <a:buSzPts val="9500"/>
              <a:buNone/>
              <a:defRPr sz="9500"/>
            </a:lvl1pPr>
            <a:lvl2pPr lvl="1" algn="ctr">
              <a:lnSpc>
                <a:spcPct val="100000"/>
              </a:lnSpc>
              <a:spcBef>
                <a:spcPts val="0"/>
              </a:spcBef>
              <a:spcAft>
                <a:spcPts val="0"/>
              </a:spcAft>
              <a:buSzPts val="9500"/>
              <a:buNone/>
              <a:defRPr sz="9500"/>
            </a:lvl2pPr>
            <a:lvl3pPr lvl="2" algn="ctr">
              <a:lnSpc>
                <a:spcPct val="100000"/>
              </a:lnSpc>
              <a:spcBef>
                <a:spcPts val="0"/>
              </a:spcBef>
              <a:spcAft>
                <a:spcPts val="0"/>
              </a:spcAft>
              <a:buSzPts val="9500"/>
              <a:buNone/>
              <a:defRPr sz="9500"/>
            </a:lvl3pPr>
            <a:lvl4pPr lvl="3" algn="ctr">
              <a:lnSpc>
                <a:spcPct val="100000"/>
              </a:lnSpc>
              <a:spcBef>
                <a:spcPts val="0"/>
              </a:spcBef>
              <a:spcAft>
                <a:spcPts val="0"/>
              </a:spcAft>
              <a:buSzPts val="9500"/>
              <a:buNone/>
              <a:defRPr sz="9500"/>
            </a:lvl4pPr>
            <a:lvl5pPr lvl="4" algn="ctr">
              <a:lnSpc>
                <a:spcPct val="100000"/>
              </a:lnSpc>
              <a:spcBef>
                <a:spcPts val="0"/>
              </a:spcBef>
              <a:spcAft>
                <a:spcPts val="0"/>
              </a:spcAft>
              <a:buSzPts val="9500"/>
              <a:buNone/>
              <a:defRPr sz="9500"/>
            </a:lvl5pPr>
            <a:lvl6pPr lvl="5" algn="ctr">
              <a:lnSpc>
                <a:spcPct val="100000"/>
              </a:lnSpc>
              <a:spcBef>
                <a:spcPts val="0"/>
              </a:spcBef>
              <a:spcAft>
                <a:spcPts val="0"/>
              </a:spcAft>
              <a:buSzPts val="9500"/>
              <a:buNone/>
              <a:defRPr sz="9500"/>
            </a:lvl6pPr>
            <a:lvl7pPr lvl="6" algn="ctr">
              <a:lnSpc>
                <a:spcPct val="100000"/>
              </a:lnSpc>
              <a:spcBef>
                <a:spcPts val="0"/>
              </a:spcBef>
              <a:spcAft>
                <a:spcPts val="0"/>
              </a:spcAft>
              <a:buSzPts val="9500"/>
              <a:buNone/>
              <a:defRPr sz="9500"/>
            </a:lvl7pPr>
            <a:lvl8pPr lvl="7" algn="ctr">
              <a:lnSpc>
                <a:spcPct val="100000"/>
              </a:lnSpc>
              <a:spcBef>
                <a:spcPts val="0"/>
              </a:spcBef>
              <a:spcAft>
                <a:spcPts val="0"/>
              </a:spcAft>
              <a:buSzPts val="9500"/>
              <a:buNone/>
              <a:defRPr sz="9500"/>
            </a:lvl8pPr>
            <a:lvl9pPr lvl="8" algn="ctr">
              <a:lnSpc>
                <a:spcPct val="100000"/>
              </a:lnSpc>
              <a:spcBef>
                <a:spcPts val="0"/>
              </a:spcBef>
              <a:spcAft>
                <a:spcPts val="0"/>
              </a:spcAft>
              <a:buSzPts val="9500"/>
              <a:buNone/>
              <a:defRPr sz="9500"/>
            </a:lvl9pPr>
          </a:lstStyle>
          <a:p>
            <a:endParaRPr/>
          </a:p>
        </p:txBody>
      </p:sp>
      <p:sp>
        <p:nvSpPr>
          <p:cNvPr id="39" name="Google Shape;39;p9"/>
          <p:cNvSpPr txBox="1">
            <a:spLocks noGrp="1"/>
          </p:cNvSpPr>
          <p:nvPr>
            <p:ph type="body" idx="2"/>
          </p:nvPr>
        </p:nvSpPr>
        <p:spPr>
          <a:xfrm>
            <a:off x="15806400" y="5148978"/>
            <a:ext cx="12278400" cy="26276400"/>
          </a:xfrm>
          <a:prstGeom prst="rect">
            <a:avLst/>
          </a:prstGeom>
        </p:spPr>
        <p:txBody>
          <a:bodyPr spcFirstLastPara="1" wrap="square" lIns="411750" tIns="411750" rIns="411750" bIns="411750" anchor="ctr" anchorCtr="0">
            <a:noAutofit/>
          </a:bodyPr>
          <a:lstStyle>
            <a:lvl1pPr marL="457200" lvl="0" indent="-742950">
              <a:spcBef>
                <a:spcPts val="0"/>
              </a:spcBef>
              <a:spcAft>
                <a:spcPts val="0"/>
              </a:spcAft>
              <a:buSzPts val="8100"/>
              <a:buChar char="●"/>
              <a:defRPr/>
            </a:lvl1pPr>
            <a:lvl2pPr marL="914400" lvl="1" indent="-628650">
              <a:spcBef>
                <a:spcPts val="7200"/>
              </a:spcBef>
              <a:spcAft>
                <a:spcPts val="0"/>
              </a:spcAft>
              <a:buSzPts val="6300"/>
              <a:buChar char="○"/>
              <a:defRPr/>
            </a:lvl2pPr>
            <a:lvl3pPr marL="1371600" lvl="2" indent="-628650">
              <a:spcBef>
                <a:spcPts val="7200"/>
              </a:spcBef>
              <a:spcAft>
                <a:spcPts val="0"/>
              </a:spcAft>
              <a:buSzPts val="6300"/>
              <a:buChar char="■"/>
              <a:defRPr/>
            </a:lvl3pPr>
            <a:lvl4pPr marL="1828800" lvl="3" indent="-628650">
              <a:spcBef>
                <a:spcPts val="7200"/>
              </a:spcBef>
              <a:spcAft>
                <a:spcPts val="0"/>
              </a:spcAft>
              <a:buSzPts val="6300"/>
              <a:buChar char="●"/>
              <a:defRPr/>
            </a:lvl4pPr>
            <a:lvl5pPr marL="2286000" lvl="4" indent="-628650">
              <a:spcBef>
                <a:spcPts val="7200"/>
              </a:spcBef>
              <a:spcAft>
                <a:spcPts val="0"/>
              </a:spcAft>
              <a:buSzPts val="6300"/>
              <a:buChar char="○"/>
              <a:defRPr/>
            </a:lvl5pPr>
            <a:lvl6pPr marL="2743200" lvl="5" indent="-628650">
              <a:spcBef>
                <a:spcPts val="7200"/>
              </a:spcBef>
              <a:spcAft>
                <a:spcPts val="0"/>
              </a:spcAft>
              <a:buSzPts val="6300"/>
              <a:buChar char="■"/>
              <a:defRPr/>
            </a:lvl6pPr>
            <a:lvl7pPr marL="3200400" lvl="6" indent="-628650">
              <a:spcBef>
                <a:spcPts val="7200"/>
              </a:spcBef>
              <a:spcAft>
                <a:spcPts val="0"/>
              </a:spcAft>
              <a:buSzPts val="6300"/>
              <a:buChar char="●"/>
              <a:defRPr/>
            </a:lvl7pPr>
            <a:lvl8pPr marL="3657600" lvl="7" indent="-628650">
              <a:spcBef>
                <a:spcPts val="7200"/>
              </a:spcBef>
              <a:spcAft>
                <a:spcPts val="0"/>
              </a:spcAft>
              <a:buSzPts val="6300"/>
              <a:buChar char="○"/>
              <a:defRPr/>
            </a:lvl8pPr>
            <a:lvl9pPr marL="4114800" lvl="8" indent="-628650">
              <a:spcBef>
                <a:spcPts val="7200"/>
              </a:spcBef>
              <a:spcAft>
                <a:spcPts val="7200"/>
              </a:spcAft>
              <a:buSzPts val="6300"/>
              <a:buChar char="■"/>
              <a:defRPr/>
            </a:lvl9pPr>
          </a:lstStyle>
          <a:p>
            <a:endParaRPr/>
          </a:p>
        </p:txBody>
      </p:sp>
      <p:sp>
        <p:nvSpPr>
          <p:cNvPr id="40" name="Google Shape;40;p9"/>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997440" y="30084089"/>
            <a:ext cx="19196100" cy="4302900"/>
          </a:xfrm>
          <a:prstGeom prst="rect">
            <a:avLst/>
          </a:prstGeom>
        </p:spPr>
        <p:txBody>
          <a:bodyPr spcFirstLastPara="1" wrap="square" lIns="411750" tIns="411750" rIns="411750" bIns="411750" anchor="ctr" anchorCtr="0">
            <a:noAutofit/>
          </a:bodyPr>
          <a:lstStyle>
            <a:lvl1pPr marL="457200" lvl="0" indent="-228600">
              <a:lnSpc>
                <a:spcPct val="100000"/>
              </a:lnSpc>
              <a:spcBef>
                <a:spcPts val="0"/>
              </a:spcBef>
              <a:spcAft>
                <a:spcPts val="0"/>
              </a:spcAft>
              <a:buSzPts val="8100"/>
              <a:buNone/>
              <a:defRPr/>
            </a:lvl1pPr>
          </a:lstStyle>
          <a:p>
            <a:endParaRPr/>
          </a:p>
        </p:txBody>
      </p:sp>
      <p:sp>
        <p:nvSpPr>
          <p:cNvPr id="43" name="Google Shape;43;p10"/>
          <p:cNvSpPr txBox="1">
            <a:spLocks noGrp="1"/>
          </p:cNvSpPr>
          <p:nvPr>
            <p:ph type="sldNum" idx="12"/>
          </p:nvPr>
        </p:nvSpPr>
        <p:spPr>
          <a:xfrm>
            <a:off x="27111865" y="33160653"/>
            <a:ext cx="1755900" cy="2799000"/>
          </a:xfrm>
          <a:prstGeom prst="rect">
            <a:avLst/>
          </a:prstGeom>
        </p:spPr>
        <p:txBody>
          <a:bodyPr spcFirstLastPara="1" wrap="square" lIns="411750" tIns="411750" rIns="411750" bIns="4117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7440" y="3164622"/>
            <a:ext cx="27265800" cy="4072500"/>
          </a:xfrm>
          <a:prstGeom prst="rect">
            <a:avLst/>
          </a:prstGeom>
          <a:noFill/>
          <a:ln>
            <a:noFill/>
          </a:ln>
        </p:spPr>
        <p:txBody>
          <a:bodyPr spcFirstLastPara="1" wrap="square" lIns="411750" tIns="411750" rIns="411750" bIns="411750" anchor="t" anchorCtr="0">
            <a:noAutofit/>
          </a:bodyPr>
          <a:lstStyle>
            <a:lvl1pPr lvl="0">
              <a:spcBef>
                <a:spcPts val="0"/>
              </a:spcBef>
              <a:spcAft>
                <a:spcPts val="0"/>
              </a:spcAft>
              <a:buClr>
                <a:schemeClr val="dk1"/>
              </a:buClr>
              <a:buSzPts val="12600"/>
              <a:buNone/>
              <a:defRPr sz="12600">
                <a:solidFill>
                  <a:schemeClr val="dk1"/>
                </a:solidFill>
              </a:defRPr>
            </a:lvl1pPr>
            <a:lvl2pPr lvl="1">
              <a:spcBef>
                <a:spcPts val="0"/>
              </a:spcBef>
              <a:spcAft>
                <a:spcPts val="0"/>
              </a:spcAft>
              <a:buClr>
                <a:schemeClr val="dk1"/>
              </a:buClr>
              <a:buSzPts val="12600"/>
              <a:buNone/>
              <a:defRPr sz="12600">
                <a:solidFill>
                  <a:schemeClr val="dk1"/>
                </a:solidFill>
              </a:defRPr>
            </a:lvl2pPr>
            <a:lvl3pPr lvl="2">
              <a:spcBef>
                <a:spcPts val="0"/>
              </a:spcBef>
              <a:spcAft>
                <a:spcPts val="0"/>
              </a:spcAft>
              <a:buClr>
                <a:schemeClr val="dk1"/>
              </a:buClr>
              <a:buSzPts val="12600"/>
              <a:buNone/>
              <a:defRPr sz="12600">
                <a:solidFill>
                  <a:schemeClr val="dk1"/>
                </a:solidFill>
              </a:defRPr>
            </a:lvl3pPr>
            <a:lvl4pPr lvl="3">
              <a:spcBef>
                <a:spcPts val="0"/>
              </a:spcBef>
              <a:spcAft>
                <a:spcPts val="0"/>
              </a:spcAft>
              <a:buClr>
                <a:schemeClr val="dk1"/>
              </a:buClr>
              <a:buSzPts val="12600"/>
              <a:buNone/>
              <a:defRPr sz="12600">
                <a:solidFill>
                  <a:schemeClr val="dk1"/>
                </a:solidFill>
              </a:defRPr>
            </a:lvl4pPr>
            <a:lvl5pPr lvl="4">
              <a:spcBef>
                <a:spcPts val="0"/>
              </a:spcBef>
              <a:spcAft>
                <a:spcPts val="0"/>
              </a:spcAft>
              <a:buClr>
                <a:schemeClr val="dk1"/>
              </a:buClr>
              <a:buSzPts val="12600"/>
              <a:buNone/>
              <a:defRPr sz="12600">
                <a:solidFill>
                  <a:schemeClr val="dk1"/>
                </a:solidFill>
              </a:defRPr>
            </a:lvl5pPr>
            <a:lvl6pPr lvl="5">
              <a:spcBef>
                <a:spcPts val="0"/>
              </a:spcBef>
              <a:spcAft>
                <a:spcPts val="0"/>
              </a:spcAft>
              <a:buClr>
                <a:schemeClr val="dk1"/>
              </a:buClr>
              <a:buSzPts val="12600"/>
              <a:buNone/>
              <a:defRPr sz="12600">
                <a:solidFill>
                  <a:schemeClr val="dk1"/>
                </a:solidFill>
              </a:defRPr>
            </a:lvl6pPr>
            <a:lvl7pPr lvl="6">
              <a:spcBef>
                <a:spcPts val="0"/>
              </a:spcBef>
              <a:spcAft>
                <a:spcPts val="0"/>
              </a:spcAft>
              <a:buClr>
                <a:schemeClr val="dk1"/>
              </a:buClr>
              <a:buSzPts val="12600"/>
              <a:buNone/>
              <a:defRPr sz="12600">
                <a:solidFill>
                  <a:schemeClr val="dk1"/>
                </a:solidFill>
              </a:defRPr>
            </a:lvl7pPr>
            <a:lvl8pPr lvl="7">
              <a:spcBef>
                <a:spcPts val="0"/>
              </a:spcBef>
              <a:spcAft>
                <a:spcPts val="0"/>
              </a:spcAft>
              <a:buClr>
                <a:schemeClr val="dk1"/>
              </a:buClr>
              <a:buSzPts val="12600"/>
              <a:buNone/>
              <a:defRPr sz="12600">
                <a:solidFill>
                  <a:schemeClr val="dk1"/>
                </a:solidFill>
              </a:defRPr>
            </a:lvl8pPr>
            <a:lvl9pPr lvl="8">
              <a:spcBef>
                <a:spcPts val="0"/>
              </a:spcBef>
              <a:spcAft>
                <a:spcPts val="0"/>
              </a:spcAft>
              <a:buClr>
                <a:schemeClr val="dk1"/>
              </a:buClr>
              <a:buSzPts val="12600"/>
              <a:buNone/>
              <a:defRPr sz="12600">
                <a:solidFill>
                  <a:schemeClr val="dk1"/>
                </a:solidFill>
              </a:defRPr>
            </a:lvl9pPr>
          </a:lstStyle>
          <a:p>
            <a:endParaRPr/>
          </a:p>
        </p:txBody>
      </p:sp>
      <p:sp>
        <p:nvSpPr>
          <p:cNvPr id="7" name="Google Shape;7;p1"/>
          <p:cNvSpPr txBox="1">
            <a:spLocks noGrp="1"/>
          </p:cNvSpPr>
          <p:nvPr>
            <p:ph type="body" idx="1"/>
          </p:nvPr>
        </p:nvSpPr>
        <p:spPr>
          <a:xfrm>
            <a:off x="997440" y="8195378"/>
            <a:ext cx="27265800" cy="24294300"/>
          </a:xfrm>
          <a:prstGeom prst="rect">
            <a:avLst/>
          </a:prstGeom>
          <a:noFill/>
          <a:ln>
            <a:noFill/>
          </a:ln>
        </p:spPr>
        <p:txBody>
          <a:bodyPr spcFirstLastPara="1" wrap="square" lIns="411750" tIns="411750" rIns="411750" bIns="411750" anchor="t" anchorCtr="0">
            <a:noAutofit/>
          </a:bodyPr>
          <a:lstStyle>
            <a:lvl1pPr marL="457200" lvl="0" indent="-742950">
              <a:lnSpc>
                <a:spcPct val="115000"/>
              </a:lnSpc>
              <a:spcBef>
                <a:spcPts val="0"/>
              </a:spcBef>
              <a:spcAft>
                <a:spcPts val="0"/>
              </a:spcAft>
              <a:buClr>
                <a:schemeClr val="dk2"/>
              </a:buClr>
              <a:buSzPts val="8100"/>
              <a:buChar char="●"/>
              <a:defRPr sz="8100">
                <a:solidFill>
                  <a:schemeClr val="dk2"/>
                </a:solidFill>
              </a:defRPr>
            </a:lvl1pPr>
            <a:lvl2pPr marL="914400" lvl="1" indent="-628650">
              <a:lnSpc>
                <a:spcPct val="115000"/>
              </a:lnSpc>
              <a:spcBef>
                <a:spcPts val="7200"/>
              </a:spcBef>
              <a:spcAft>
                <a:spcPts val="0"/>
              </a:spcAft>
              <a:buClr>
                <a:schemeClr val="dk2"/>
              </a:buClr>
              <a:buSzPts val="6300"/>
              <a:buChar char="○"/>
              <a:defRPr sz="6300">
                <a:solidFill>
                  <a:schemeClr val="dk2"/>
                </a:solidFill>
              </a:defRPr>
            </a:lvl2pPr>
            <a:lvl3pPr marL="1371600" lvl="2" indent="-628650">
              <a:lnSpc>
                <a:spcPct val="115000"/>
              </a:lnSpc>
              <a:spcBef>
                <a:spcPts val="7200"/>
              </a:spcBef>
              <a:spcAft>
                <a:spcPts val="0"/>
              </a:spcAft>
              <a:buClr>
                <a:schemeClr val="dk2"/>
              </a:buClr>
              <a:buSzPts val="6300"/>
              <a:buChar char="■"/>
              <a:defRPr sz="6300">
                <a:solidFill>
                  <a:schemeClr val="dk2"/>
                </a:solidFill>
              </a:defRPr>
            </a:lvl3pPr>
            <a:lvl4pPr marL="1828800" lvl="3" indent="-628650">
              <a:lnSpc>
                <a:spcPct val="115000"/>
              </a:lnSpc>
              <a:spcBef>
                <a:spcPts val="7200"/>
              </a:spcBef>
              <a:spcAft>
                <a:spcPts val="0"/>
              </a:spcAft>
              <a:buClr>
                <a:schemeClr val="dk2"/>
              </a:buClr>
              <a:buSzPts val="6300"/>
              <a:buChar char="●"/>
              <a:defRPr sz="6300">
                <a:solidFill>
                  <a:schemeClr val="dk2"/>
                </a:solidFill>
              </a:defRPr>
            </a:lvl4pPr>
            <a:lvl5pPr marL="2286000" lvl="4" indent="-628650">
              <a:lnSpc>
                <a:spcPct val="115000"/>
              </a:lnSpc>
              <a:spcBef>
                <a:spcPts val="7200"/>
              </a:spcBef>
              <a:spcAft>
                <a:spcPts val="0"/>
              </a:spcAft>
              <a:buClr>
                <a:schemeClr val="dk2"/>
              </a:buClr>
              <a:buSzPts val="6300"/>
              <a:buChar char="○"/>
              <a:defRPr sz="6300">
                <a:solidFill>
                  <a:schemeClr val="dk2"/>
                </a:solidFill>
              </a:defRPr>
            </a:lvl5pPr>
            <a:lvl6pPr marL="2743200" lvl="5" indent="-628650">
              <a:lnSpc>
                <a:spcPct val="115000"/>
              </a:lnSpc>
              <a:spcBef>
                <a:spcPts val="7200"/>
              </a:spcBef>
              <a:spcAft>
                <a:spcPts val="0"/>
              </a:spcAft>
              <a:buClr>
                <a:schemeClr val="dk2"/>
              </a:buClr>
              <a:buSzPts val="6300"/>
              <a:buChar char="■"/>
              <a:defRPr sz="6300">
                <a:solidFill>
                  <a:schemeClr val="dk2"/>
                </a:solidFill>
              </a:defRPr>
            </a:lvl6pPr>
            <a:lvl7pPr marL="3200400" lvl="6" indent="-628650">
              <a:lnSpc>
                <a:spcPct val="115000"/>
              </a:lnSpc>
              <a:spcBef>
                <a:spcPts val="7200"/>
              </a:spcBef>
              <a:spcAft>
                <a:spcPts val="0"/>
              </a:spcAft>
              <a:buClr>
                <a:schemeClr val="dk2"/>
              </a:buClr>
              <a:buSzPts val="6300"/>
              <a:buChar char="●"/>
              <a:defRPr sz="6300">
                <a:solidFill>
                  <a:schemeClr val="dk2"/>
                </a:solidFill>
              </a:defRPr>
            </a:lvl7pPr>
            <a:lvl8pPr marL="3657600" lvl="7" indent="-628650">
              <a:lnSpc>
                <a:spcPct val="115000"/>
              </a:lnSpc>
              <a:spcBef>
                <a:spcPts val="7200"/>
              </a:spcBef>
              <a:spcAft>
                <a:spcPts val="0"/>
              </a:spcAft>
              <a:buClr>
                <a:schemeClr val="dk2"/>
              </a:buClr>
              <a:buSzPts val="6300"/>
              <a:buChar char="○"/>
              <a:defRPr sz="6300">
                <a:solidFill>
                  <a:schemeClr val="dk2"/>
                </a:solidFill>
              </a:defRPr>
            </a:lvl8pPr>
            <a:lvl9pPr marL="4114800" lvl="8" indent="-628650">
              <a:lnSpc>
                <a:spcPct val="115000"/>
              </a:lnSpc>
              <a:spcBef>
                <a:spcPts val="7200"/>
              </a:spcBef>
              <a:spcAft>
                <a:spcPts val="7200"/>
              </a:spcAft>
              <a:buClr>
                <a:schemeClr val="dk2"/>
              </a:buClr>
              <a:buSzPts val="6300"/>
              <a:buChar char="■"/>
              <a:defRPr sz="6300">
                <a:solidFill>
                  <a:schemeClr val="dk2"/>
                </a:solidFill>
              </a:defRPr>
            </a:lvl9pPr>
          </a:lstStyle>
          <a:p>
            <a:endParaRPr/>
          </a:p>
        </p:txBody>
      </p:sp>
      <p:sp>
        <p:nvSpPr>
          <p:cNvPr id="8" name="Google Shape;8;p1"/>
          <p:cNvSpPr txBox="1">
            <a:spLocks noGrp="1"/>
          </p:cNvSpPr>
          <p:nvPr>
            <p:ph type="sldNum" idx="12"/>
          </p:nvPr>
        </p:nvSpPr>
        <p:spPr>
          <a:xfrm>
            <a:off x="27111865" y="33160653"/>
            <a:ext cx="1755900" cy="2799000"/>
          </a:xfrm>
          <a:prstGeom prst="rect">
            <a:avLst/>
          </a:prstGeom>
          <a:noFill/>
          <a:ln>
            <a:noFill/>
          </a:ln>
        </p:spPr>
        <p:txBody>
          <a:bodyPr spcFirstLastPara="1" wrap="square" lIns="411750" tIns="411750" rIns="411750" bIns="411750" anchor="ctr" anchorCtr="0">
            <a:noAutofit/>
          </a:bodyPr>
          <a:lstStyle>
            <a:lvl1pPr lvl="0" algn="r">
              <a:buNone/>
              <a:defRPr sz="4500">
                <a:solidFill>
                  <a:schemeClr val="dk2"/>
                </a:solidFill>
              </a:defRPr>
            </a:lvl1pPr>
            <a:lvl2pPr lvl="1" algn="r">
              <a:buNone/>
              <a:defRPr sz="4500">
                <a:solidFill>
                  <a:schemeClr val="dk2"/>
                </a:solidFill>
              </a:defRPr>
            </a:lvl2pPr>
            <a:lvl3pPr lvl="2" algn="r">
              <a:buNone/>
              <a:defRPr sz="4500">
                <a:solidFill>
                  <a:schemeClr val="dk2"/>
                </a:solidFill>
              </a:defRPr>
            </a:lvl3pPr>
            <a:lvl4pPr lvl="3" algn="r">
              <a:buNone/>
              <a:defRPr sz="4500">
                <a:solidFill>
                  <a:schemeClr val="dk2"/>
                </a:solidFill>
              </a:defRPr>
            </a:lvl4pPr>
            <a:lvl5pPr lvl="4" algn="r">
              <a:buNone/>
              <a:defRPr sz="4500">
                <a:solidFill>
                  <a:schemeClr val="dk2"/>
                </a:solidFill>
              </a:defRPr>
            </a:lvl5pPr>
            <a:lvl6pPr lvl="5" algn="r">
              <a:buNone/>
              <a:defRPr sz="4500">
                <a:solidFill>
                  <a:schemeClr val="dk2"/>
                </a:solidFill>
              </a:defRPr>
            </a:lvl6pPr>
            <a:lvl7pPr lvl="6" algn="r">
              <a:buNone/>
              <a:defRPr sz="4500">
                <a:solidFill>
                  <a:schemeClr val="dk2"/>
                </a:solidFill>
              </a:defRPr>
            </a:lvl7pPr>
            <a:lvl8pPr lvl="7" algn="r">
              <a:buNone/>
              <a:defRPr sz="4500">
                <a:solidFill>
                  <a:schemeClr val="dk2"/>
                </a:solidFill>
              </a:defRPr>
            </a:lvl8pPr>
            <a:lvl9pPr lvl="8" algn="r">
              <a:buNone/>
              <a:defRPr sz="45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oleObject" Target="../embeddings/oleObject3.bin"/><Relationship Id="rId18" Type="http://schemas.openxmlformats.org/officeDocument/2006/relationships/image" Target="../media/image5.wmf"/><Relationship Id="rId26" Type="http://schemas.openxmlformats.org/officeDocument/2006/relationships/oleObject" Target="../embeddings/oleObject8.bin"/><Relationship Id="rId3" Type="http://schemas.openxmlformats.org/officeDocument/2006/relationships/notesSlide" Target="../notesSlides/notesSlide1.xml"/><Relationship Id="rId21" Type="http://schemas.openxmlformats.org/officeDocument/2006/relationships/oleObject" Target="../embeddings/oleObject7.bin"/><Relationship Id="rId7" Type="http://schemas.openxmlformats.org/officeDocument/2006/relationships/image" Target="../media/image12.png"/><Relationship Id="rId12" Type="http://schemas.openxmlformats.org/officeDocument/2006/relationships/image" Target="../media/image2.wmf"/><Relationship Id="rId17" Type="http://schemas.openxmlformats.org/officeDocument/2006/relationships/oleObject" Target="../embeddings/oleObject5.bin"/><Relationship Id="rId25" Type="http://schemas.openxmlformats.org/officeDocument/2006/relationships/image" Target="../media/image16.png"/><Relationship Id="rId2" Type="http://schemas.openxmlformats.org/officeDocument/2006/relationships/slideLayout" Target="../slideLayouts/slideLayout11.xml"/><Relationship Id="rId16" Type="http://schemas.openxmlformats.org/officeDocument/2006/relationships/image" Target="../media/image4.wmf"/><Relationship Id="rId20" Type="http://schemas.openxmlformats.org/officeDocument/2006/relationships/image" Target="../media/image6.wmf"/><Relationship Id="rId1" Type="http://schemas.openxmlformats.org/officeDocument/2006/relationships/vmlDrawing" Target="../drawings/vmlDrawing1.vml"/><Relationship Id="rId6" Type="http://schemas.openxmlformats.org/officeDocument/2006/relationships/image" Target="../media/image11.jpg"/><Relationship Id="rId11" Type="http://schemas.openxmlformats.org/officeDocument/2006/relationships/oleObject" Target="../embeddings/oleObject2.bin"/><Relationship Id="rId24" Type="http://schemas.openxmlformats.org/officeDocument/2006/relationships/image" Target="../media/image15.png"/><Relationship Id="rId5" Type="http://schemas.openxmlformats.org/officeDocument/2006/relationships/image" Target="../media/image10.jpg"/><Relationship Id="rId15" Type="http://schemas.openxmlformats.org/officeDocument/2006/relationships/oleObject" Target="../embeddings/oleObject4.bin"/><Relationship Id="rId23" Type="http://schemas.openxmlformats.org/officeDocument/2006/relationships/image" Target="../media/image14.emf"/><Relationship Id="rId10" Type="http://schemas.openxmlformats.org/officeDocument/2006/relationships/image" Target="../media/image1.wmf"/><Relationship Id="rId19" Type="http://schemas.openxmlformats.org/officeDocument/2006/relationships/oleObject" Target="../embeddings/oleObject6.bin"/><Relationship Id="rId4" Type="http://schemas.openxmlformats.org/officeDocument/2006/relationships/image" Target="../media/image9.png"/><Relationship Id="rId9" Type="http://schemas.openxmlformats.org/officeDocument/2006/relationships/oleObject" Target="../embeddings/oleObject1.bin"/><Relationship Id="rId14" Type="http://schemas.openxmlformats.org/officeDocument/2006/relationships/image" Target="../media/image3.wmf"/><Relationship Id="rId22" Type="http://schemas.openxmlformats.org/officeDocument/2006/relationships/image" Target="../media/image7.wmf"/><Relationship Id="rId27"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grpSp>
        <p:nvGrpSpPr>
          <p:cNvPr id="3" name="Group 2">
            <a:extLst>
              <a:ext uri="{FF2B5EF4-FFF2-40B4-BE49-F238E27FC236}">
                <a16:creationId xmlns:a16="http://schemas.microsoft.com/office/drawing/2014/main" xmlns="" id="{31C48263-7680-4EB9-A565-71DCC12B87A5}"/>
              </a:ext>
            </a:extLst>
          </p:cNvPr>
          <p:cNvGrpSpPr/>
          <p:nvPr/>
        </p:nvGrpSpPr>
        <p:grpSpPr>
          <a:xfrm>
            <a:off x="-1075" y="501629"/>
            <a:ext cx="29260800" cy="3383087"/>
            <a:chOff x="6260" y="486889"/>
            <a:chExt cx="29260800" cy="3383087"/>
          </a:xfrm>
        </p:grpSpPr>
        <p:sp>
          <p:nvSpPr>
            <p:cNvPr id="54" name="Google Shape;54;p13"/>
            <p:cNvSpPr txBox="1"/>
            <p:nvPr/>
          </p:nvSpPr>
          <p:spPr>
            <a:xfrm>
              <a:off x="5885217" y="486889"/>
              <a:ext cx="19109616" cy="2278200"/>
            </a:xfrm>
            <a:prstGeom prst="rect">
              <a:avLst/>
            </a:prstGeom>
            <a:no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chemeClr val="dk1"/>
                </a:buClr>
                <a:buSzPts val="8000"/>
                <a:buFont typeface="Helvetica Neue"/>
                <a:buNone/>
              </a:pPr>
              <a:r>
                <a:rPr lang="en" sz="6000" b="1" dirty="0">
                  <a:solidFill>
                    <a:schemeClr val="dk1"/>
                  </a:solidFill>
                  <a:latin typeface="Arial" panose="020B0604020202020204" pitchFamily="34" charset="0"/>
                  <a:ea typeface="Helvetica Neue"/>
                  <a:cs typeface="Arial" panose="020B0604020202020204" pitchFamily="34" charset="0"/>
                  <a:sym typeface="Helvetica Neue"/>
                </a:rPr>
                <a:t>Understanding the Raman Spectra of Graphene Nanoribbons for Device Fabrication</a:t>
              </a:r>
              <a:endParaRPr sz="6000" b="1"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55" name="Google Shape;55;p13"/>
            <p:cNvSpPr txBox="1"/>
            <p:nvPr/>
          </p:nvSpPr>
          <p:spPr>
            <a:xfrm>
              <a:off x="6260" y="2515776"/>
              <a:ext cx="29260800" cy="1354200"/>
            </a:xfrm>
            <a:prstGeom prst="rect">
              <a:avLst/>
            </a:prstGeom>
            <a:noFill/>
            <a:ln>
              <a:noFill/>
            </a:ln>
          </p:spPr>
          <p:txBody>
            <a:bodyPr spcFirstLastPara="1" wrap="square" lIns="182875" tIns="91425" rIns="182875" bIns="91425" anchor="t" anchorCtr="0">
              <a:noAutofit/>
            </a:bodyPr>
            <a:lstStyle/>
            <a:p>
              <a:pPr marL="0" marR="0" lvl="0" indent="0" algn="ctr" rtl="0">
                <a:lnSpc>
                  <a:spcPct val="100000"/>
                </a:lnSpc>
                <a:spcBef>
                  <a:spcPts val="0"/>
                </a:spcBef>
                <a:spcAft>
                  <a:spcPts val="0"/>
                </a:spcAft>
                <a:buClr>
                  <a:schemeClr val="dk1"/>
                </a:buClr>
                <a:buSzPts val="4000"/>
                <a:buFont typeface="Helvetica Neue"/>
                <a:buNone/>
              </a:pPr>
              <a:r>
                <a:rPr lang="en" sz="3000" dirty="0">
                  <a:solidFill>
                    <a:schemeClr val="dk1"/>
                  </a:solidFill>
                  <a:latin typeface="Arial" panose="020B0604020202020204" pitchFamily="34" charset="0"/>
                  <a:ea typeface="Times New Roman"/>
                  <a:cs typeface="Arial" panose="020B0604020202020204" pitchFamily="34" charset="0"/>
                  <a:sym typeface="Times New Roman"/>
                </a:rPr>
                <a:t>Wyatt Jebef</a:t>
              </a:r>
              <a:r>
                <a:rPr lang="en" sz="3000" baseline="30000" dirty="0">
                  <a:solidFill>
                    <a:schemeClr val="dk1"/>
                  </a:solidFill>
                  <a:latin typeface="Arial" panose="020B0604020202020204" pitchFamily="34" charset="0"/>
                  <a:ea typeface="Times New Roman"/>
                  <a:cs typeface="Arial" panose="020B0604020202020204" pitchFamily="34" charset="0"/>
                  <a:sym typeface="Times New Roman"/>
                </a:rPr>
                <a:t>1,2</a:t>
              </a:r>
              <a:r>
                <a:rPr lang="en" sz="3000" dirty="0">
                  <a:solidFill>
                    <a:schemeClr val="dk1"/>
                  </a:solidFill>
                  <a:latin typeface="Arial" panose="020B0604020202020204" pitchFamily="34" charset="0"/>
                  <a:ea typeface="Times New Roman"/>
                  <a:cs typeface="Arial" panose="020B0604020202020204" pitchFamily="34" charset="0"/>
                  <a:sym typeface="Times New Roman"/>
                </a:rPr>
                <a:t>, Zafer Mutlu</a:t>
              </a:r>
              <a:r>
                <a:rPr lang="en" sz="3000" baseline="30000" dirty="0">
                  <a:solidFill>
                    <a:schemeClr val="dk1"/>
                  </a:solidFill>
                  <a:latin typeface="Arial" panose="020B0604020202020204" pitchFamily="34" charset="0"/>
                  <a:ea typeface="Times New Roman"/>
                  <a:cs typeface="Arial" panose="020B0604020202020204" pitchFamily="34" charset="0"/>
                  <a:sym typeface="Times New Roman"/>
                </a:rPr>
                <a:t>2</a:t>
              </a:r>
              <a:r>
                <a:rPr lang="en" sz="3000" dirty="0">
                  <a:solidFill>
                    <a:schemeClr val="dk1"/>
                  </a:solidFill>
                  <a:latin typeface="Arial" panose="020B0604020202020204" pitchFamily="34" charset="0"/>
                  <a:ea typeface="Times New Roman"/>
                  <a:cs typeface="Arial" panose="020B0604020202020204" pitchFamily="34" charset="0"/>
                  <a:sym typeface="Times New Roman"/>
                </a:rPr>
                <a:t>, and Jeffrey Bokor</a:t>
              </a:r>
              <a:r>
                <a:rPr lang="en" sz="3000" baseline="30000" dirty="0">
                  <a:solidFill>
                    <a:schemeClr val="dk1"/>
                  </a:solidFill>
                  <a:latin typeface="Arial" panose="020B0604020202020204" pitchFamily="34" charset="0"/>
                  <a:ea typeface="Times New Roman"/>
                  <a:cs typeface="Arial" panose="020B0604020202020204" pitchFamily="34" charset="0"/>
                  <a:sym typeface="Times New Roman"/>
                </a:rPr>
                <a:t>2</a:t>
              </a:r>
              <a:endParaRPr sz="3000" baseline="30000" dirty="0">
                <a:solidFill>
                  <a:schemeClr val="dk1"/>
                </a:solidFill>
                <a:latin typeface="Arial" panose="020B0604020202020204" pitchFamily="34" charset="0"/>
                <a:ea typeface="Times New Roman"/>
                <a:cs typeface="Arial" panose="020B0604020202020204" pitchFamily="34" charset="0"/>
                <a:sym typeface="Times New Roman"/>
              </a:endParaRPr>
            </a:p>
            <a:p>
              <a:pPr lvl="0" algn="ctr">
                <a:buClr>
                  <a:schemeClr val="dk1"/>
                </a:buClr>
                <a:buSzPts val="4000"/>
              </a:pPr>
              <a:r>
                <a:rPr lang="en" sz="3000" baseline="30000" dirty="0">
                  <a:solidFill>
                    <a:schemeClr val="dk1"/>
                  </a:solidFill>
                  <a:latin typeface="Arial" panose="020B0604020202020204" pitchFamily="34" charset="0"/>
                  <a:ea typeface="Times New Roman"/>
                  <a:cs typeface="Arial" panose="020B0604020202020204" pitchFamily="34" charset="0"/>
                  <a:sym typeface="Times New Roman"/>
                </a:rPr>
                <a:t>1</a:t>
              </a:r>
              <a:r>
                <a:rPr lang="en" sz="3000" dirty="0">
                  <a:solidFill>
                    <a:schemeClr val="dk1"/>
                  </a:solidFill>
                  <a:latin typeface="Arial" panose="020B0604020202020204" pitchFamily="34" charset="0"/>
                  <a:ea typeface="Times New Roman"/>
                  <a:cs typeface="Arial" panose="020B0604020202020204" pitchFamily="34" charset="0"/>
                  <a:sym typeface="Times New Roman"/>
                </a:rPr>
                <a:t>Santa Barbara City College, </a:t>
              </a:r>
              <a:r>
                <a:rPr lang="en" sz="3000" baseline="30000" dirty="0">
                  <a:solidFill>
                    <a:schemeClr val="dk1"/>
                  </a:solidFill>
                  <a:latin typeface="Arial" panose="020B0604020202020204" pitchFamily="34" charset="0"/>
                  <a:ea typeface="Times New Roman"/>
                  <a:cs typeface="Arial" panose="020B0604020202020204" pitchFamily="34" charset="0"/>
                  <a:sym typeface="Times New Roman"/>
                </a:rPr>
                <a:t>2</a:t>
              </a:r>
              <a:r>
                <a:rPr lang="en-US" sz="3000" dirty="0">
                  <a:solidFill>
                    <a:schemeClr val="dk1"/>
                  </a:solidFill>
                  <a:latin typeface="Arial" panose="020B0604020202020204" pitchFamily="34" charset="0"/>
                  <a:ea typeface="Times New Roman"/>
                  <a:cs typeface="Arial" panose="020B0604020202020204" pitchFamily="34" charset="0"/>
                  <a:sym typeface="Times New Roman"/>
                </a:rPr>
                <a:t>EECS Department, </a:t>
              </a:r>
              <a:r>
                <a:rPr lang="en" sz="3000" dirty="0">
                  <a:solidFill>
                    <a:schemeClr val="dk1"/>
                  </a:solidFill>
                  <a:latin typeface="Arial" panose="020B0604020202020204" pitchFamily="34" charset="0"/>
                  <a:ea typeface="Times New Roman"/>
                  <a:cs typeface="Arial" panose="020B0604020202020204" pitchFamily="34" charset="0"/>
                  <a:sym typeface="Times New Roman"/>
                </a:rPr>
                <a:t>University of California, Berkeley</a:t>
              </a:r>
              <a:endParaRPr sz="3000" dirty="0">
                <a:solidFill>
                  <a:schemeClr val="dk1"/>
                </a:solidFill>
                <a:latin typeface="Arial" panose="020B0604020202020204" pitchFamily="34" charset="0"/>
                <a:ea typeface="Times New Roman"/>
                <a:cs typeface="Arial" panose="020B0604020202020204" pitchFamily="34" charset="0"/>
                <a:sym typeface="Times New Roman"/>
              </a:endParaRPr>
            </a:p>
          </p:txBody>
        </p:sp>
      </p:grpSp>
      <p:sp>
        <p:nvSpPr>
          <p:cNvPr id="57" name="Google Shape;57;p13"/>
          <p:cNvSpPr txBox="1"/>
          <p:nvPr/>
        </p:nvSpPr>
        <p:spPr>
          <a:xfrm>
            <a:off x="14835398" y="34387721"/>
            <a:ext cx="7069800" cy="1649100"/>
          </a:xfrm>
          <a:prstGeom prst="rect">
            <a:avLst/>
          </a:prstGeom>
          <a:solidFill>
            <a:srgbClr val="CCFEF0"/>
          </a:solidFill>
          <a:ln w="12700" cap="flat" cmpd="sng">
            <a:solidFill>
              <a:schemeClr val="dk1"/>
            </a:solidFill>
            <a:prstDash val="solid"/>
            <a:miter lim="800000"/>
            <a:headEnd type="none" w="sm" len="sm"/>
            <a:tailEnd type="none" w="sm" len="sm"/>
          </a:ln>
        </p:spPr>
        <p:txBody>
          <a:bodyPr spcFirstLastPara="1" wrap="square" lIns="182875" tIns="91425" rIns="182875" bIns="91425" anchor="t" anchorCtr="0">
            <a:noAutofit/>
          </a:bodyPr>
          <a:lstStyle/>
          <a:p>
            <a:pPr marL="0" marR="0" lvl="0" indent="0" algn="l" rtl="0">
              <a:lnSpc>
                <a:spcPct val="100000"/>
              </a:lnSpc>
              <a:spcBef>
                <a:spcPts val="0"/>
              </a:spcBef>
              <a:spcAft>
                <a:spcPts val="0"/>
              </a:spcAft>
              <a:buClr>
                <a:schemeClr val="dk1"/>
              </a:buClr>
              <a:buSzPts val="2800"/>
              <a:buFont typeface="Helvetica Neue"/>
              <a:buNone/>
            </a:pPr>
            <a:r>
              <a:rPr lang="en" sz="3000" b="1" i="0" u="none" strike="noStrike" cap="none" dirty="0">
                <a:solidFill>
                  <a:schemeClr val="dk1"/>
                </a:solidFill>
                <a:latin typeface="Helvetica Neue"/>
                <a:ea typeface="Helvetica Neue"/>
                <a:cs typeface="Helvetica Neue"/>
                <a:sym typeface="Helvetica Neue"/>
              </a:rPr>
              <a:t>Contact Information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Helvetica Neue"/>
              <a:buNone/>
            </a:pPr>
            <a:r>
              <a:rPr lang="en" sz="2400" b="1" dirty="0">
                <a:solidFill>
                  <a:schemeClr val="dk1"/>
                </a:solidFill>
                <a:latin typeface="Helvetica Neue"/>
                <a:ea typeface="Helvetica Neue"/>
                <a:cs typeface="Helvetica Neue"/>
                <a:sym typeface="Helvetica Neue"/>
              </a:rPr>
              <a:t>Wyatt Jebef </a:t>
            </a:r>
            <a:endParaRPr sz="24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2400"/>
              <a:buFont typeface="Helvetica Neue"/>
              <a:buNone/>
            </a:pPr>
            <a:r>
              <a:rPr lang="en" sz="2400" b="1" dirty="0">
                <a:solidFill>
                  <a:schemeClr val="dk1"/>
                </a:solidFill>
                <a:latin typeface="Helvetica Neue"/>
                <a:ea typeface="Helvetica Neue"/>
                <a:cs typeface="Helvetica Neue"/>
                <a:sym typeface="Helvetica Neue"/>
              </a:rPr>
              <a:t>Email: </a:t>
            </a:r>
            <a:r>
              <a:rPr lang="en" sz="2400" b="1" u="sng" dirty="0">
                <a:solidFill>
                  <a:schemeClr val="hlink"/>
                </a:solidFill>
                <a:latin typeface="Helvetica Neue"/>
                <a:ea typeface="Helvetica Neue"/>
                <a:cs typeface="Helvetica Neue"/>
                <a:sym typeface="Helvetica Neue"/>
              </a:rPr>
              <a:t>wyattjebef@gmail.com</a:t>
            </a:r>
            <a:endParaRPr lang="en" sz="2400" b="1" u="sng" dirty="0">
              <a:solidFill>
                <a:schemeClr val="dk1"/>
              </a:solidFill>
              <a:latin typeface="Helvetica Neue"/>
              <a:ea typeface="Helvetica Neue"/>
              <a:cs typeface="Helvetica Neue"/>
              <a:sym typeface="Helvetica Neue"/>
            </a:endParaRPr>
          </a:p>
        </p:txBody>
      </p:sp>
      <p:sp>
        <p:nvSpPr>
          <p:cNvPr id="64" name="Google Shape;64;p13"/>
          <p:cNvSpPr txBox="1"/>
          <p:nvPr/>
        </p:nvSpPr>
        <p:spPr>
          <a:xfrm>
            <a:off x="22701590" y="34478904"/>
            <a:ext cx="4035300" cy="175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800"/>
              <a:buFont typeface="Helvetica Neue"/>
              <a:buNone/>
            </a:pPr>
            <a:r>
              <a:rPr lang="en" sz="2800" b="1" i="0" u="none" strike="noStrike" cap="none" dirty="0">
                <a:solidFill>
                  <a:schemeClr val="dk1"/>
                </a:solidFill>
                <a:latin typeface="Helvetica Neue"/>
                <a:ea typeface="Helvetica Neue"/>
                <a:cs typeface="Helvetica Neue"/>
                <a:sym typeface="Helvetica Neue"/>
              </a:rPr>
              <a:t>Support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Helvetica Neue"/>
              <a:buNone/>
            </a:pPr>
            <a:r>
              <a:rPr lang="en" sz="1800" b="0" i="0" u="none" strike="noStrike" cap="none" dirty="0">
                <a:solidFill>
                  <a:schemeClr val="dk1"/>
                </a:solidFill>
                <a:latin typeface="Helvetica Neue"/>
                <a:ea typeface="Helvetica Neue"/>
                <a:cs typeface="Helvetica Neue"/>
                <a:sym typeface="Helvetica Neue"/>
              </a:rPr>
              <a:t>This work was funded by National Science Foundation Award ECCS-0939514</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Helvetica Neue"/>
              <a:buNone/>
            </a:pPr>
            <a:r>
              <a:rPr lang="en" sz="1800" b="0" i="0" u="none" strike="noStrike" cap="none" dirty="0">
                <a:solidFill>
                  <a:schemeClr val="dk1"/>
                </a:solidFill>
                <a:latin typeface="Helvetica Neue"/>
                <a:ea typeface="Helvetica Neue"/>
                <a:cs typeface="Helvetica Neue"/>
                <a:sym typeface="Helvetica Neue"/>
              </a:rPr>
              <a:t>&amp; ECCS-1461157</a:t>
            </a:r>
            <a:endParaRPr sz="1800" b="0" i="0" u="none" strike="noStrike" cap="none" dirty="0">
              <a:solidFill>
                <a:schemeClr val="dk1"/>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Times"/>
              <a:ea typeface="Times"/>
              <a:cs typeface="Times"/>
              <a:sym typeface="Times"/>
            </a:endParaRPr>
          </a:p>
        </p:txBody>
      </p:sp>
      <p:pic>
        <p:nvPicPr>
          <p:cNvPr id="65" name="Google Shape;65;p13"/>
          <p:cNvPicPr preferRelativeResize="0"/>
          <p:nvPr/>
        </p:nvPicPr>
        <p:blipFill rotWithShape="1">
          <a:blip r:embed="rId4">
            <a:alphaModFix/>
          </a:blip>
          <a:srcRect/>
          <a:stretch/>
        </p:blipFill>
        <p:spPr>
          <a:xfrm>
            <a:off x="15440025" y="6337300"/>
            <a:ext cx="26987" cy="25400"/>
          </a:xfrm>
          <a:prstGeom prst="rect">
            <a:avLst/>
          </a:prstGeom>
          <a:noFill/>
          <a:ln>
            <a:noFill/>
          </a:ln>
        </p:spPr>
      </p:pic>
      <p:cxnSp>
        <p:nvCxnSpPr>
          <p:cNvPr id="67" name="Google Shape;67;p13"/>
          <p:cNvCxnSpPr/>
          <p:nvPr/>
        </p:nvCxnSpPr>
        <p:spPr>
          <a:xfrm rot="10800000">
            <a:off x="409325" y="5148375"/>
            <a:ext cx="28440000" cy="61800"/>
          </a:xfrm>
          <a:prstGeom prst="straightConnector1">
            <a:avLst/>
          </a:prstGeom>
          <a:noFill/>
          <a:ln w="76200" cap="flat" cmpd="sng">
            <a:solidFill>
              <a:srgbClr val="002060"/>
            </a:solidFill>
            <a:prstDash val="solid"/>
            <a:miter lim="800000"/>
            <a:headEnd type="none" w="sm" len="sm"/>
            <a:tailEnd type="none" w="sm" len="sm"/>
          </a:ln>
        </p:spPr>
      </p:cxnSp>
      <p:grpSp>
        <p:nvGrpSpPr>
          <p:cNvPr id="100" name="Group 99">
            <a:extLst>
              <a:ext uri="{FF2B5EF4-FFF2-40B4-BE49-F238E27FC236}">
                <a16:creationId xmlns:a16="http://schemas.microsoft.com/office/drawing/2014/main" xmlns="" id="{19D37FB3-F2AD-4251-A885-2E54675A67F4}"/>
              </a:ext>
            </a:extLst>
          </p:cNvPr>
          <p:cNvGrpSpPr/>
          <p:nvPr/>
        </p:nvGrpSpPr>
        <p:grpSpPr>
          <a:xfrm>
            <a:off x="520853" y="5394637"/>
            <a:ext cx="28145400" cy="3716000"/>
            <a:chOff x="520853" y="5394637"/>
            <a:chExt cx="28145400" cy="3864336"/>
          </a:xfrm>
        </p:grpSpPr>
        <p:sp>
          <p:nvSpPr>
            <p:cNvPr id="56" name="Google Shape;56;p13"/>
            <p:cNvSpPr txBox="1"/>
            <p:nvPr/>
          </p:nvSpPr>
          <p:spPr>
            <a:xfrm>
              <a:off x="520853" y="5394637"/>
              <a:ext cx="28145400" cy="3864336"/>
            </a:xfrm>
            <a:prstGeom prst="rect">
              <a:avLst/>
            </a:prstGeom>
            <a:solidFill>
              <a:srgbClr val="1C4587"/>
            </a:solidFill>
            <a:ln w="12700" cap="flat" cmpd="sng">
              <a:solidFill>
                <a:srgbClr val="002060"/>
              </a:solidFill>
              <a:prstDash val="solid"/>
              <a:miter lim="800000"/>
              <a:headEnd type="none" w="sm" len="sm"/>
              <a:tailEnd type="none" w="sm" len="sm"/>
            </a:ln>
          </p:spPr>
          <p:txBody>
            <a:bodyPr spcFirstLastPara="1" wrap="square" lIns="182875" tIns="91425" rIns="182875" bIns="91425" anchor="t" anchorCtr="0">
              <a:noAutofit/>
            </a:bodyPr>
            <a:lstStyle/>
            <a:p>
              <a:pPr marL="0" marR="0" lvl="0" indent="0" algn="l" rtl="0">
                <a:lnSpc>
                  <a:spcPct val="100000"/>
                </a:lnSpc>
                <a:spcBef>
                  <a:spcPts val="0"/>
                </a:spcBef>
                <a:spcAft>
                  <a:spcPts val="0"/>
                </a:spcAft>
                <a:buClr>
                  <a:schemeClr val="dk1"/>
                </a:buClr>
                <a:buSzPts val="4800"/>
                <a:buFont typeface="Times"/>
                <a:buNone/>
              </a:pPr>
              <a:endParaRPr sz="4800" b="1" i="0" u="none" strike="noStrike" cap="none">
                <a:solidFill>
                  <a:srgbClr val="FFFF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4800"/>
                <a:buFont typeface="Arial"/>
                <a:buNone/>
              </a:pPr>
              <a:endParaRPr sz="4800" b="1" i="0" u="none" strike="noStrike" cap="none">
                <a:solidFill>
                  <a:srgbClr val="FFFF00"/>
                </a:solidFill>
                <a:latin typeface="Helvetica Neue"/>
                <a:ea typeface="Helvetica Neue"/>
                <a:cs typeface="Helvetica Neue"/>
                <a:sym typeface="Helvetica Neue"/>
              </a:endParaRPr>
            </a:p>
          </p:txBody>
        </p:sp>
        <p:sp>
          <p:nvSpPr>
            <p:cNvPr id="66" name="Google Shape;66;p13"/>
            <p:cNvSpPr txBox="1"/>
            <p:nvPr/>
          </p:nvSpPr>
          <p:spPr>
            <a:xfrm>
              <a:off x="658812" y="5603875"/>
              <a:ext cx="2868600" cy="924000"/>
            </a:xfrm>
            <a:prstGeom prst="rect">
              <a:avLst/>
            </a:prstGeom>
            <a:noFill/>
            <a:ln>
              <a:noFill/>
            </a:ln>
          </p:spPr>
          <p:txBody>
            <a:bodyPr spcFirstLastPara="1" wrap="square" lIns="182875" tIns="91425" rIns="182875" bIns="91425" anchor="t" anchorCtr="0">
              <a:noAutofit/>
            </a:bodyPr>
            <a:lstStyle/>
            <a:p>
              <a:pPr marL="0" marR="0" lvl="0" indent="0" algn="l" rtl="0">
                <a:lnSpc>
                  <a:spcPct val="100000"/>
                </a:lnSpc>
                <a:spcBef>
                  <a:spcPts val="0"/>
                </a:spcBef>
                <a:spcAft>
                  <a:spcPts val="0"/>
                </a:spcAft>
                <a:buClr>
                  <a:schemeClr val="dk1"/>
                </a:buClr>
                <a:buSzPts val="4800"/>
                <a:buFont typeface="Helvetica Neue"/>
                <a:buNone/>
              </a:pPr>
              <a:r>
                <a:rPr lang="en" sz="4800" b="1" i="0" u="none" strike="noStrike" cap="none" dirty="0">
                  <a:solidFill>
                    <a:srgbClr val="F3F3F3"/>
                  </a:solidFill>
                  <a:latin typeface="+mj-lt"/>
                  <a:ea typeface="Helvetica Neue"/>
                  <a:cs typeface="Helvetica Neue"/>
                  <a:sym typeface="Helvetica Neue"/>
                </a:rPr>
                <a:t>Abstract</a:t>
              </a:r>
              <a:endParaRPr sz="4800" b="0" i="0" u="none" strike="noStrike" cap="none" dirty="0">
                <a:solidFill>
                  <a:srgbClr val="F3F3F3"/>
                </a:solidFill>
                <a:latin typeface="+mj-lt"/>
                <a:ea typeface="Arial"/>
                <a:cs typeface="Arial"/>
                <a:sym typeface="Arial"/>
              </a:endParaRPr>
            </a:p>
          </p:txBody>
        </p:sp>
        <p:sp>
          <p:nvSpPr>
            <p:cNvPr id="68" name="Google Shape;68;p13"/>
            <p:cNvSpPr txBox="1"/>
            <p:nvPr/>
          </p:nvSpPr>
          <p:spPr>
            <a:xfrm>
              <a:off x="4091227" y="5673209"/>
              <a:ext cx="23890178" cy="2913926"/>
            </a:xfrm>
            <a:prstGeom prst="rect">
              <a:avLst/>
            </a:prstGeom>
            <a:noFill/>
            <a:ln>
              <a:noFill/>
            </a:ln>
          </p:spPr>
          <p:txBody>
            <a:bodyPr spcFirstLastPara="1" wrap="square" lIns="182875" tIns="91425" rIns="182875" bIns="91425" anchor="t" anchorCtr="0">
              <a:noAutofit/>
            </a:bodyPr>
            <a:lstStyle/>
            <a:p>
              <a:pPr marL="0" marR="0" lvl="0" indent="0" algn="just" rtl="0">
                <a:lnSpc>
                  <a:spcPct val="100000"/>
                </a:lnSpc>
                <a:spcBef>
                  <a:spcPts val="0"/>
                </a:spcBef>
                <a:spcAft>
                  <a:spcPts val="0"/>
                </a:spcAft>
                <a:buClr>
                  <a:srgbClr val="FF0000"/>
                </a:buClr>
                <a:buSzPts val="3600"/>
                <a:buFont typeface="Helvetica Neue"/>
                <a:buNone/>
              </a:pPr>
              <a:r>
                <a:rPr lang="en-US" sz="2500" b="0" i="0" u="none" strike="noStrike" dirty="0">
                  <a:solidFill>
                    <a:schemeClr val="bg1">
                      <a:lumMod val="95000"/>
                    </a:schemeClr>
                  </a:solidFill>
                  <a:effectLst/>
                  <a:latin typeface="Arial" panose="020B0604020202020204" pitchFamily="34" charset="0"/>
                </a:rPr>
                <a:t>Graphene nanoribbons (GNRs) are quasi-one-dimensional carbon-based semiconductors that possess a tunable bandgap contingent on ribbon width and edge topology and are therefore a promising alternative for silicon channels in future transistors. The bottom-up synthesis of GNRs provides ultimate control over ribbon design and thus their electronic properties. STM and Raman spectroscopy are the two standard techniques used for characterizing bottom-up synthesized GNRs. Although STM is an effective method to obtain atomic-scale information, its scope is localized and is limited to GNR samples grown on metallic substrates. Contrastingly, Raman spectroscopy is a fast and non-invasive analytical approach that provides complementary information about GNRs on both metallic and insulating substrates at a macroscopic scale. However, most contemporary studies only use Raman spectroscopy to identify GNR type. Herein, we investigate the effect of growth substrates, doping and the transfer process on the Raman features of seven-atom wide armchair GNRs (7-AGNRs) in order to advance their large-scale characterization and implementation in transistors. </a:t>
              </a:r>
              <a:endParaRPr sz="2500" dirty="0">
                <a:solidFill>
                  <a:schemeClr val="bg1">
                    <a:lumMod val="95000"/>
                  </a:schemeClr>
                </a:solidFill>
                <a:latin typeface="+mn-lt"/>
                <a:ea typeface="Times New Roman"/>
                <a:cs typeface="Times New Roman"/>
                <a:sym typeface="Times New Roman"/>
              </a:endParaRPr>
            </a:p>
          </p:txBody>
        </p:sp>
      </p:grpSp>
      <p:pic>
        <p:nvPicPr>
          <p:cNvPr id="71" name="Google Shape;71;p13"/>
          <p:cNvPicPr preferRelativeResize="0"/>
          <p:nvPr/>
        </p:nvPicPr>
        <p:blipFill rotWithShape="1">
          <a:blip r:embed="rId5">
            <a:alphaModFix/>
          </a:blip>
          <a:srcRect/>
          <a:stretch/>
        </p:blipFill>
        <p:spPr>
          <a:xfrm>
            <a:off x="26757367" y="34282952"/>
            <a:ext cx="1933103" cy="1943775"/>
          </a:xfrm>
          <a:prstGeom prst="rect">
            <a:avLst/>
          </a:prstGeom>
          <a:noFill/>
          <a:ln>
            <a:noFill/>
          </a:ln>
        </p:spPr>
      </p:pic>
      <p:sp>
        <p:nvSpPr>
          <p:cNvPr id="72" name="Google Shape;72;p13"/>
          <p:cNvSpPr txBox="1"/>
          <p:nvPr/>
        </p:nvSpPr>
        <p:spPr>
          <a:xfrm>
            <a:off x="0" y="4368800"/>
            <a:ext cx="292608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3600"/>
              <a:buFont typeface="Helvetica Neue"/>
              <a:buNone/>
            </a:pPr>
            <a:r>
              <a:rPr lang="en" sz="3500" b="1" i="0" u="none" strike="noStrike" cap="none" dirty="0">
                <a:solidFill>
                  <a:srgbClr val="002060"/>
                </a:solidFill>
                <a:latin typeface="+mj-lt"/>
                <a:ea typeface="Helvetica Neue"/>
                <a:cs typeface="Helvetica Neue"/>
                <a:sym typeface="Helvetica Neue"/>
              </a:rPr>
              <a:t>20</a:t>
            </a:r>
            <a:r>
              <a:rPr lang="en" sz="3500" b="1" dirty="0">
                <a:solidFill>
                  <a:srgbClr val="002060"/>
                </a:solidFill>
                <a:latin typeface="+mj-lt"/>
                <a:ea typeface="Helvetica Neue"/>
                <a:cs typeface="Helvetica Neue"/>
                <a:sym typeface="Helvetica Neue"/>
              </a:rPr>
              <a:t>20</a:t>
            </a:r>
            <a:r>
              <a:rPr lang="en" sz="3500" b="1" i="0" u="none" strike="noStrike" cap="none" dirty="0">
                <a:solidFill>
                  <a:srgbClr val="002060"/>
                </a:solidFill>
                <a:latin typeface="+mj-lt"/>
                <a:ea typeface="Helvetica Neue"/>
                <a:cs typeface="Helvetica Neue"/>
                <a:sym typeface="Helvetica Neue"/>
              </a:rPr>
              <a:t> Transfer-to-Excellence Research Experiences for Undergraduates Program (TTE REU Program)</a:t>
            </a:r>
            <a:endParaRPr sz="3500" b="0" i="0" u="none" strike="noStrike" cap="none" dirty="0">
              <a:solidFill>
                <a:srgbClr val="000000"/>
              </a:solidFill>
              <a:latin typeface="+mj-lt"/>
              <a:ea typeface="Arial"/>
              <a:cs typeface="Arial"/>
              <a:sym typeface="Arial"/>
            </a:endParaRPr>
          </a:p>
        </p:txBody>
      </p:sp>
      <p:pic>
        <p:nvPicPr>
          <p:cNvPr id="73" name="Google Shape;73;p13"/>
          <p:cNvPicPr preferRelativeResize="0"/>
          <p:nvPr/>
        </p:nvPicPr>
        <p:blipFill rotWithShape="1">
          <a:blip r:embed="rId6">
            <a:alphaModFix/>
          </a:blip>
          <a:srcRect/>
          <a:stretch/>
        </p:blipFill>
        <p:spPr>
          <a:xfrm>
            <a:off x="266941" y="294868"/>
            <a:ext cx="5803169" cy="2317750"/>
          </a:xfrm>
          <a:prstGeom prst="rect">
            <a:avLst/>
          </a:prstGeom>
          <a:noFill/>
          <a:ln>
            <a:noFill/>
          </a:ln>
        </p:spPr>
      </p:pic>
      <p:pic>
        <p:nvPicPr>
          <p:cNvPr id="74" name="Google Shape;74;p13"/>
          <p:cNvPicPr preferRelativeResize="0">
            <a:picLocks noChangeAspect="1"/>
          </p:cNvPicPr>
          <p:nvPr/>
        </p:nvPicPr>
        <p:blipFill>
          <a:blip r:embed="rId7">
            <a:alphaModFix/>
          </a:blip>
          <a:stretch>
            <a:fillRect/>
          </a:stretch>
        </p:blipFill>
        <p:spPr>
          <a:xfrm>
            <a:off x="26563921" y="390510"/>
            <a:ext cx="2327306" cy="2468880"/>
          </a:xfrm>
          <a:prstGeom prst="rect">
            <a:avLst/>
          </a:prstGeom>
          <a:noFill/>
          <a:ln>
            <a:noFill/>
          </a:ln>
        </p:spPr>
      </p:pic>
      <p:grpSp>
        <p:nvGrpSpPr>
          <p:cNvPr id="17" name="Group 16">
            <a:extLst>
              <a:ext uri="{FF2B5EF4-FFF2-40B4-BE49-F238E27FC236}">
                <a16:creationId xmlns:a16="http://schemas.microsoft.com/office/drawing/2014/main" xmlns="" id="{3F2DF944-1C32-409B-AD6B-04B2FC9E4889}"/>
              </a:ext>
            </a:extLst>
          </p:cNvPr>
          <p:cNvGrpSpPr/>
          <p:nvPr/>
        </p:nvGrpSpPr>
        <p:grpSpPr>
          <a:xfrm>
            <a:off x="14837297" y="24970403"/>
            <a:ext cx="13853185" cy="2561117"/>
            <a:chOff x="14883900" y="25412699"/>
            <a:chExt cx="13853185" cy="2850253"/>
          </a:xfrm>
        </p:grpSpPr>
        <p:sp>
          <p:nvSpPr>
            <p:cNvPr id="75" name="Google Shape;75;p13"/>
            <p:cNvSpPr txBox="1"/>
            <p:nvPr/>
          </p:nvSpPr>
          <p:spPr>
            <a:xfrm>
              <a:off x="14883900" y="25412699"/>
              <a:ext cx="13853100" cy="1526446"/>
            </a:xfrm>
            <a:prstGeom prst="rect">
              <a:avLst/>
            </a:prstGeom>
            <a:solidFill>
              <a:srgbClr val="1C4587"/>
            </a:solidFill>
            <a:ln w="12700" cap="flat" cmpd="sng">
              <a:solidFill>
                <a:schemeClr val="dk1"/>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chemeClr val="dk1"/>
                </a:buClr>
                <a:buSzPts val="4800"/>
                <a:buFont typeface="Helvetica Neue"/>
                <a:buNone/>
              </a:pPr>
              <a:r>
                <a:rPr lang="en" sz="4800" b="1" dirty="0">
                  <a:solidFill>
                    <a:srgbClr val="F3F3F3"/>
                  </a:solidFill>
                  <a:latin typeface="Helvetica Neue"/>
                  <a:ea typeface="Helvetica Neue"/>
                  <a:cs typeface="Helvetica Neue"/>
                  <a:sym typeface="Helvetica Neue"/>
                </a:rPr>
                <a:t>Conclusion</a:t>
              </a:r>
              <a:endParaRPr sz="1400" b="0" i="0" u="none" strike="noStrike" cap="none" dirty="0">
                <a:solidFill>
                  <a:srgbClr val="F3F3F3"/>
                </a:solidFill>
                <a:latin typeface="Arial"/>
                <a:ea typeface="Arial"/>
                <a:cs typeface="Arial"/>
                <a:sym typeface="Arial"/>
              </a:endParaRPr>
            </a:p>
          </p:txBody>
        </p:sp>
        <p:sp>
          <p:nvSpPr>
            <p:cNvPr id="76" name="Google Shape;76;p13"/>
            <p:cNvSpPr txBox="1"/>
            <p:nvPr/>
          </p:nvSpPr>
          <p:spPr>
            <a:xfrm>
              <a:off x="14883925" y="26840653"/>
              <a:ext cx="13853160" cy="142229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indent="-285750">
                <a:buFont typeface="Wingdings" panose="05000000000000000000" pitchFamily="2" charset="2"/>
                <a:buChar char="Ø"/>
              </a:pPr>
              <a:r>
                <a:rPr lang="en-US" sz="1800" dirty="0">
                  <a:latin typeface="Arial" panose="020B0604020202020204" pitchFamily="34" charset="0"/>
                  <a:cs typeface="Arial" panose="020B0604020202020204" pitchFamily="34" charset="0"/>
                </a:rPr>
                <a:t>Raman spectroscopy has applications beyond GNR type identification.</a:t>
              </a:r>
            </a:p>
            <a:p>
              <a:pPr marL="285750" indent="-285750">
                <a:buFont typeface="Wingdings" panose="05000000000000000000" pitchFamily="2" charset="2"/>
                <a:buChar char="Ø"/>
              </a:pPr>
              <a:r>
                <a:rPr lang="en-US" sz="1800" dirty="0">
                  <a:latin typeface="Arial" panose="020B0604020202020204" pitchFamily="34" charset="0"/>
                  <a:cs typeface="Arial" panose="020B0604020202020204" pitchFamily="34" charset="0"/>
                </a:rPr>
                <a:t>Alternative transfer methods or etchants should be explored to reduce defects induced during transport to insulating substrates. </a:t>
              </a:r>
            </a:p>
            <a:p>
              <a:pPr marL="285750" indent="-285750">
                <a:buFont typeface="Wingdings" panose="05000000000000000000" pitchFamily="2" charset="2"/>
                <a:buChar char="q"/>
              </a:pPr>
              <a:r>
                <a:rPr lang="en-US" sz="1800" dirty="0">
                  <a:latin typeface="Arial" panose="020B0604020202020204" pitchFamily="34" charset="0"/>
                  <a:cs typeface="Arial" panose="020B0604020202020204" pitchFamily="34" charset="0"/>
                </a:rPr>
                <a:t>With further research, we hope to confirm the trends noted in this work so that the G and D Raman modes may be used to probe changes in GNR band structure caused by doping and lattice strain. </a:t>
              </a:r>
            </a:p>
            <a:p>
              <a:pPr marL="0" indent="0" algn="just">
                <a:buNone/>
              </a:pPr>
              <a:endParaRPr lang="en-US" sz="1800" dirty="0">
                <a:cs typeface="Calibri"/>
              </a:endParaRPr>
            </a:p>
            <a:p>
              <a:pPr marL="0" marR="0" lvl="0" indent="0" algn="just" rtl="0">
                <a:lnSpc>
                  <a:spcPct val="100000"/>
                </a:lnSpc>
                <a:spcBef>
                  <a:spcPts val="0"/>
                </a:spcBef>
                <a:spcAft>
                  <a:spcPts val="0"/>
                </a:spcAft>
                <a:buClr>
                  <a:srgbClr val="000000"/>
                </a:buClr>
                <a:buSzPts val="2400"/>
                <a:buFont typeface="Arial"/>
                <a:buNone/>
              </a:pPr>
              <a:endParaRPr lang="en-US" sz="1800" b="0" i="0" u="none" strike="noStrike" cap="none" dirty="0">
                <a:solidFill>
                  <a:schemeClr val="dk1"/>
                </a:solidFill>
                <a:latin typeface="Times"/>
                <a:ea typeface="Times"/>
                <a:cs typeface="Times"/>
                <a:sym typeface="Times"/>
              </a:endParaRPr>
            </a:p>
            <a:p>
              <a:pPr marL="0" marR="0" lvl="0" indent="0" algn="just" rtl="0">
                <a:lnSpc>
                  <a:spcPct val="100000"/>
                </a:lnSpc>
                <a:spcBef>
                  <a:spcPts val="0"/>
                </a:spcBef>
                <a:spcAft>
                  <a:spcPts val="0"/>
                </a:spcAft>
                <a:buClr>
                  <a:srgbClr val="000000"/>
                </a:buClr>
                <a:buSzPts val="2400"/>
                <a:buFont typeface="Arial"/>
                <a:buNone/>
              </a:pPr>
              <a:endParaRPr sz="1800" b="0" i="0" u="none" strike="noStrike" cap="none" dirty="0">
                <a:solidFill>
                  <a:schemeClr val="dk1"/>
                </a:solidFill>
                <a:latin typeface="Times"/>
                <a:ea typeface="Times"/>
                <a:cs typeface="Times"/>
                <a:sym typeface="Times"/>
              </a:endParaRPr>
            </a:p>
          </p:txBody>
        </p:sp>
      </p:grpSp>
      <p:grpSp>
        <p:nvGrpSpPr>
          <p:cNvPr id="25" name="Group 24">
            <a:extLst>
              <a:ext uri="{FF2B5EF4-FFF2-40B4-BE49-F238E27FC236}">
                <a16:creationId xmlns:a16="http://schemas.microsoft.com/office/drawing/2014/main" xmlns="" id="{E8E2F2C4-D4DD-491F-A309-FFF747E6FF30}"/>
              </a:ext>
            </a:extLst>
          </p:cNvPr>
          <p:cNvGrpSpPr/>
          <p:nvPr/>
        </p:nvGrpSpPr>
        <p:grpSpPr>
          <a:xfrm>
            <a:off x="14837310" y="27709687"/>
            <a:ext cx="13853160" cy="2909428"/>
            <a:chOff x="14840920" y="29139827"/>
            <a:chExt cx="13853160" cy="3063704"/>
          </a:xfrm>
        </p:grpSpPr>
        <p:sp>
          <p:nvSpPr>
            <p:cNvPr id="2643" name="Google Shape;77;p13">
              <a:extLst>
                <a:ext uri="{FF2B5EF4-FFF2-40B4-BE49-F238E27FC236}">
                  <a16:creationId xmlns:a16="http://schemas.microsoft.com/office/drawing/2014/main" xmlns="" id="{677AD20E-2E90-4825-A2D1-2B55FF5D702D}"/>
                </a:ext>
              </a:extLst>
            </p:cNvPr>
            <p:cNvSpPr txBox="1"/>
            <p:nvPr/>
          </p:nvSpPr>
          <p:spPr>
            <a:xfrm>
              <a:off x="14840950" y="29139827"/>
              <a:ext cx="13853100" cy="1444331"/>
            </a:xfrm>
            <a:prstGeom prst="rect">
              <a:avLst/>
            </a:prstGeom>
            <a:solidFill>
              <a:srgbClr val="1C4587"/>
            </a:solidFill>
            <a:ln w="12700" cap="flat" cmpd="sng">
              <a:solidFill>
                <a:schemeClr val="dk1"/>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chemeClr val="dk1"/>
                </a:buClr>
                <a:buSzPts val="4800"/>
                <a:buFont typeface="Helvetica Neue"/>
                <a:buNone/>
              </a:pPr>
              <a:r>
                <a:rPr lang="en" sz="4800" b="1" dirty="0">
                  <a:solidFill>
                    <a:srgbClr val="F3F3F3"/>
                  </a:solidFill>
                  <a:latin typeface="Helvetica Neue"/>
                  <a:ea typeface="Helvetica Neue"/>
                  <a:cs typeface="Helvetica Neue"/>
                  <a:sym typeface="Helvetica Neue"/>
                </a:rPr>
                <a:t>References</a:t>
              </a:r>
              <a:endParaRPr sz="1400" b="0" i="0" u="none" strike="noStrike" cap="none" dirty="0">
                <a:solidFill>
                  <a:srgbClr val="F3F3F3"/>
                </a:solidFill>
                <a:latin typeface="Arial"/>
                <a:ea typeface="Arial"/>
                <a:cs typeface="Arial"/>
                <a:sym typeface="Arial"/>
              </a:endParaRPr>
            </a:p>
          </p:txBody>
        </p:sp>
        <p:sp>
          <p:nvSpPr>
            <p:cNvPr id="2645" name="Google Shape;78;p13">
              <a:extLst>
                <a:ext uri="{FF2B5EF4-FFF2-40B4-BE49-F238E27FC236}">
                  <a16:creationId xmlns:a16="http://schemas.microsoft.com/office/drawing/2014/main" xmlns="" id="{2404DDD6-F95A-45A3-B166-0F60555CE3A2}"/>
                </a:ext>
              </a:extLst>
            </p:cNvPr>
            <p:cNvSpPr txBox="1"/>
            <p:nvPr/>
          </p:nvSpPr>
          <p:spPr>
            <a:xfrm>
              <a:off x="14840920" y="30562131"/>
              <a:ext cx="13853160" cy="16414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rtl="0">
                <a:spcBef>
                  <a:spcPts val="0"/>
                </a:spcBef>
                <a:spcAft>
                  <a:spcPts val="0"/>
                </a:spcAft>
              </a:pPr>
              <a:r>
                <a:rPr lang="en-US" sz="1600" b="0" i="0" u="none" strike="noStrike" dirty="0">
                  <a:solidFill>
                    <a:srgbClr val="000000"/>
                  </a:solidFill>
                  <a:effectLst/>
                  <a:latin typeface="Arial" panose="020B0604020202020204" pitchFamily="34" charset="0"/>
                </a:rPr>
                <a:t>[1] Cai, J. et al., “Atomically precise bottom-up fabrication of graphene nanoribbons.” Nature (2010).</a:t>
              </a:r>
              <a:endParaRPr lang="en-US" sz="1600" b="0" dirty="0">
                <a:effectLst/>
              </a:endParaRPr>
            </a:p>
            <a:p>
              <a:pPr rtl="0">
                <a:spcBef>
                  <a:spcPts val="0"/>
                </a:spcBef>
                <a:spcAft>
                  <a:spcPts val="0"/>
                </a:spcAft>
              </a:pPr>
              <a:r>
                <a:rPr lang="en-US" sz="1600" b="0" i="0" u="none" strike="noStrike" dirty="0">
                  <a:solidFill>
                    <a:srgbClr val="000000"/>
                  </a:solidFill>
                  <a:effectLst/>
                  <a:latin typeface="Arial" panose="020B0604020202020204" pitchFamily="34" charset="0"/>
                </a:rPr>
                <a:t>[2] Yang, L. et. al.,</a:t>
              </a:r>
              <a:r>
                <a:rPr lang="en-US" sz="1600" b="0" i="0" u="none" strike="noStrike" dirty="0">
                  <a:solidFill>
                    <a:srgbClr val="333333"/>
                  </a:solidFill>
                  <a:effectLst/>
                  <a:latin typeface="Arial" panose="020B0604020202020204" pitchFamily="34" charset="0"/>
                </a:rPr>
                <a:t> “Quasiparticle Energies and Band Gaps in Graphene Nanoribbons.”</a:t>
              </a:r>
              <a:r>
                <a:rPr lang="en-US" sz="1600" b="1" i="0" u="none" strike="noStrike" dirty="0">
                  <a:solidFill>
                    <a:srgbClr val="333333"/>
                  </a:solidFill>
                  <a:effectLst/>
                  <a:latin typeface="Arial" panose="020B0604020202020204" pitchFamily="34" charset="0"/>
                </a:rPr>
                <a:t> </a:t>
              </a:r>
              <a:r>
                <a:rPr lang="en-US" sz="1600" b="0" i="0" u="none" strike="noStrike" dirty="0">
                  <a:solidFill>
                    <a:srgbClr val="000000"/>
                  </a:solidFill>
                  <a:effectLst/>
                  <a:latin typeface="Arial" panose="020B0604020202020204" pitchFamily="34" charset="0"/>
                </a:rPr>
                <a:t>Phys. Rev. Lett. (2007).</a:t>
              </a:r>
              <a:endParaRPr lang="en-US" sz="1600" b="0" dirty="0">
                <a:effectLst/>
              </a:endParaRPr>
            </a:p>
            <a:p>
              <a:pPr rtl="0">
                <a:spcBef>
                  <a:spcPts val="0"/>
                </a:spcBef>
                <a:spcAft>
                  <a:spcPts val="0"/>
                </a:spcAft>
              </a:pPr>
              <a:r>
                <a:rPr lang="en-US" sz="1600" b="0" i="0" u="none" strike="noStrike" dirty="0">
                  <a:solidFill>
                    <a:srgbClr val="000000"/>
                  </a:solidFill>
                  <a:effectLst/>
                  <a:latin typeface="Arial" panose="020B0604020202020204" pitchFamily="34" charset="0"/>
                </a:rPr>
                <a:t>[3] Bennett, P. et al., “Bottom-up graphene nanoribbon field-effect transistors.” Appl. Phys. Lett. (2013).</a:t>
              </a:r>
              <a:endParaRPr lang="en-US" sz="1600" b="0" dirty="0">
                <a:effectLst/>
              </a:endParaRPr>
            </a:p>
            <a:p>
              <a:pPr rtl="0">
                <a:spcBef>
                  <a:spcPts val="0"/>
                </a:spcBef>
                <a:spcAft>
                  <a:spcPts val="0"/>
                </a:spcAft>
              </a:pPr>
              <a:r>
                <a:rPr lang="en-US" sz="1600" b="0" i="0" u="none" strike="noStrike" dirty="0">
                  <a:solidFill>
                    <a:srgbClr val="000000"/>
                  </a:solidFill>
                  <a:effectLst/>
                  <a:latin typeface="Arial" panose="020B0604020202020204" pitchFamily="34" charset="0"/>
                </a:rPr>
                <a:t>[4] </a:t>
              </a:r>
              <a:r>
                <a:rPr lang="en-US" sz="1600" b="0" i="0" u="none" strike="noStrike" dirty="0" err="1">
                  <a:solidFill>
                    <a:srgbClr val="000000"/>
                  </a:solidFill>
                  <a:effectLst/>
                  <a:latin typeface="Arial" panose="020B0604020202020204" pitchFamily="34" charset="0"/>
                </a:rPr>
                <a:t>Llinas</a:t>
              </a:r>
              <a:r>
                <a:rPr lang="en-US" sz="1600" b="0" i="0" u="none" strike="noStrike" dirty="0">
                  <a:solidFill>
                    <a:srgbClr val="000000"/>
                  </a:solidFill>
                  <a:effectLst/>
                  <a:latin typeface="Arial" panose="020B0604020202020204" pitchFamily="34" charset="0"/>
                </a:rPr>
                <a:t>, J. et al., “Short-channel field-effect transistors with 9-atom and 13-atom wide graphene nanoribbons.” Nature Communications (2017). </a:t>
              </a:r>
              <a:endParaRPr lang="en-US" sz="1600" b="0" dirty="0">
                <a:effectLst/>
              </a:endParaRPr>
            </a:p>
            <a:p>
              <a:pPr rtl="0">
                <a:spcBef>
                  <a:spcPts val="0"/>
                </a:spcBef>
                <a:spcAft>
                  <a:spcPts val="0"/>
                </a:spcAft>
              </a:pPr>
              <a:r>
                <a:rPr lang="en-US" sz="1600" b="0" i="0" u="none" strike="noStrike" dirty="0">
                  <a:solidFill>
                    <a:srgbClr val="000000"/>
                  </a:solidFill>
                  <a:effectLst/>
                  <a:latin typeface="Arial" panose="020B0604020202020204" pitchFamily="34" charset="0"/>
                </a:rPr>
                <a:t>[5] B. V. </a:t>
              </a:r>
              <a:r>
                <a:rPr lang="en-US" sz="1600" b="0" i="0" u="none" strike="noStrike" dirty="0" err="1">
                  <a:solidFill>
                    <a:srgbClr val="000000"/>
                  </a:solidFill>
                  <a:effectLst/>
                  <a:latin typeface="Arial" panose="020B0604020202020204" pitchFamily="34" charset="0"/>
                </a:rPr>
                <a:t>Senkovskiy</a:t>
              </a:r>
              <a:r>
                <a:rPr lang="en-US" sz="1600" b="0" i="0" u="none" strike="noStrike" dirty="0">
                  <a:solidFill>
                    <a:srgbClr val="000000"/>
                  </a:solidFill>
                  <a:effectLst/>
                  <a:latin typeface="Arial" panose="020B0604020202020204" pitchFamily="34" charset="0"/>
                </a:rPr>
                <a:t> et al., “Making Graphene Nanoribbons Photoluminescent.” Nano Lett. (2017).</a:t>
              </a:r>
              <a:endParaRPr lang="en-US" sz="1600" b="0" dirty="0">
                <a:effectLst/>
              </a:endParaRPr>
            </a:p>
            <a:p>
              <a:r>
                <a:rPr lang="en-US" sz="1600" b="0" i="0" u="none" strike="noStrike" dirty="0">
                  <a:solidFill>
                    <a:srgbClr val="000000"/>
                  </a:solidFill>
                  <a:effectLst/>
                  <a:latin typeface="Arial" panose="020B0604020202020204" pitchFamily="34" charset="0"/>
                </a:rPr>
                <a:t>[6] H. Huang et al., “</a:t>
              </a:r>
              <a:r>
                <a:rPr lang="en-US" sz="1600" b="0" i="0" u="none" strike="noStrike" dirty="0">
                  <a:solidFill>
                    <a:srgbClr val="222222"/>
                  </a:solidFill>
                  <a:effectLst/>
                  <a:latin typeface="Arial" panose="020B0604020202020204" pitchFamily="34" charset="0"/>
                </a:rPr>
                <a:t>Spatially Resolved Electronic Structures of Atomically Precise Armchair Graphene Nanoribbons.” </a:t>
              </a:r>
              <a:r>
                <a:rPr lang="en-US" sz="1600" b="0" i="0" u="none" strike="noStrike" dirty="0">
                  <a:solidFill>
                    <a:srgbClr val="000000"/>
                  </a:solidFill>
                  <a:effectLst/>
                  <a:latin typeface="Arial" panose="020B0604020202020204" pitchFamily="34" charset="0"/>
                </a:rPr>
                <a:t>Scientific Reports, (2012).</a:t>
              </a:r>
              <a:endParaRPr lang="en-US" sz="1600" dirty="0"/>
            </a:p>
          </p:txBody>
        </p:sp>
      </p:grpSp>
      <p:grpSp>
        <p:nvGrpSpPr>
          <p:cNvPr id="80" name="Group 79">
            <a:extLst>
              <a:ext uri="{FF2B5EF4-FFF2-40B4-BE49-F238E27FC236}">
                <a16:creationId xmlns:a16="http://schemas.microsoft.com/office/drawing/2014/main" xmlns="" id="{CF91A479-357A-4A22-B5C1-A592497E564E}"/>
              </a:ext>
            </a:extLst>
          </p:cNvPr>
          <p:cNvGrpSpPr/>
          <p:nvPr/>
        </p:nvGrpSpPr>
        <p:grpSpPr>
          <a:xfrm>
            <a:off x="520853" y="9594684"/>
            <a:ext cx="13913584" cy="10673891"/>
            <a:chOff x="554755" y="9055726"/>
            <a:chExt cx="13913584" cy="10673891"/>
          </a:xfrm>
        </p:grpSpPr>
        <p:grpSp>
          <p:nvGrpSpPr>
            <p:cNvPr id="4" name="Group 3">
              <a:extLst>
                <a:ext uri="{FF2B5EF4-FFF2-40B4-BE49-F238E27FC236}">
                  <a16:creationId xmlns:a16="http://schemas.microsoft.com/office/drawing/2014/main" xmlns="" id="{48BF5320-4AD3-4275-AED9-F87EE90918F7}"/>
                </a:ext>
              </a:extLst>
            </p:cNvPr>
            <p:cNvGrpSpPr/>
            <p:nvPr/>
          </p:nvGrpSpPr>
          <p:grpSpPr>
            <a:xfrm>
              <a:off x="554755" y="9055726"/>
              <a:ext cx="13853101" cy="10673891"/>
              <a:chOff x="520852" y="8812987"/>
              <a:chExt cx="13853101" cy="10673891"/>
            </a:xfrm>
          </p:grpSpPr>
          <p:sp>
            <p:nvSpPr>
              <p:cNvPr id="62" name="Google Shape;62;p13"/>
              <p:cNvSpPr txBox="1"/>
              <p:nvPr/>
            </p:nvSpPr>
            <p:spPr>
              <a:xfrm>
                <a:off x="520852" y="8812987"/>
                <a:ext cx="13853101" cy="1371600"/>
              </a:xfrm>
              <a:prstGeom prst="rect">
                <a:avLst/>
              </a:prstGeom>
              <a:solidFill>
                <a:srgbClr val="1C4587"/>
              </a:solidFill>
              <a:ln w="12700" cap="flat" cmpd="sng">
                <a:solidFill>
                  <a:schemeClr val="dk1"/>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chemeClr val="dk1"/>
                  </a:buClr>
                  <a:buSzPts val="4800"/>
                  <a:buFont typeface="Helvetica Neue"/>
                  <a:buNone/>
                </a:pPr>
                <a:r>
                  <a:rPr lang="en" sz="4800" b="1" dirty="0">
                    <a:solidFill>
                      <a:srgbClr val="F3F3F3"/>
                    </a:solidFill>
                    <a:latin typeface="+mj-lt"/>
                    <a:ea typeface="Helvetica Neue"/>
                    <a:cs typeface="Helvetica Neue"/>
                    <a:sym typeface="Helvetica Neue"/>
                  </a:rPr>
                  <a:t>Motivation</a:t>
                </a:r>
                <a:endParaRPr sz="4800" b="0" i="0" u="none" strike="noStrike" cap="none" dirty="0">
                  <a:solidFill>
                    <a:srgbClr val="F3F3F3"/>
                  </a:solidFill>
                  <a:latin typeface="+mj-lt"/>
                  <a:ea typeface="Arial"/>
                  <a:cs typeface="Arial"/>
                  <a:sym typeface="Arial"/>
                </a:endParaRPr>
              </a:p>
            </p:txBody>
          </p:sp>
          <p:sp>
            <p:nvSpPr>
              <p:cNvPr id="63" name="Google Shape;63;p13"/>
              <p:cNvSpPr txBox="1"/>
              <p:nvPr/>
            </p:nvSpPr>
            <p:spPr>
              <a:xfrm>
                <a:off x="520853" y="10186283"/>
                <a:ext cx="13853100" cy="9300595"/>
              </a:xfrm>
              <a:prstGeom prst="rect">
                <a:avLst/>
              </a:prstGeom>
              <a:noFill/>
              <a:ln w="12700" cap="flat" cmpd="sng">
                <a:solidFill>
                  <a:schemeClr val="dk1"/>
                </a:solidFill>
                <a:prstDash val="solid"/>
                <a:miter lim="800000"/>
                <a:headEnd type="none" w="sm" len="sm"/>
                <a:tailEnd type="none" w="sm" len="sm"/>
              </a:ln>
            </p:spPr>
            <p:txBody>
              <a:bodyPr spcFirstLastPara="1" wrap="square" lIns="182875" tIns="91425" rIns="182875" bIns="91425" anchor="ctr" anchorCtr="0">
                <a:noAutofit/>
              </a:bodyPr>
              <a:lstStyle/>
              <a:p>
                <a:pPr marL="342900" lvl="0" indent="-342900" algn="just" rtl="0">
                  <a:spcBef>
                    <a:spcPts val="0"/>
                  </a:spcBef>
                  <a:spcAft>
                    <a:spcPts val="0"/>
                  </a:spcAft>
                  <a:buClr>
                    <a:schemeClr val="dk1"/>
                  </a:buClr>
                  <a:buSzPts val="1100"/>
                  <a:buFont typeface="Wingdings" panose="05000000000000000000" pitchFamily="2" charset="2"/>
                  <a:buChar char="ü"/>
                </a:pPr>
                <a:endParaRPr sz="2400" b="1" dirty="0">
                  <a:solidFill>
                    <a:schemeClr val="dk1"/>
                  </a:solidFill>
                  <a:latin typeface="Times"/>
                  <a:ea typeface="Times"/>
                  <a:cs typeface="Times"/>
                  <a:sym typeface="Times"/>
                </a:endParaRPr>
              </a:p>
            </p:txBody>
          </p:sp>
        </p:grpSp>
        <p:sp>
          <p:nvSpPr>
            <p:cNvPr id="19" name="Content Placeholder 2">
              <a:extLst>
                <a:ext uri="{FF2B5EF4-FFF2-40B4-BE49-F238E27FC236}">
                  <a16:creationId xmlns:a16="http://schemas.microsoft.com/office/drawing/2014/main" xmlns="" id="{2F742E3C-B01D-4516-972F-BEEAB27FDB16}"/>
                </a:ext>
              </a:extLst>
            </p:cNvPr>
            <p:cNvSpPr txBox="1">
              <a:spLocks/>
            </p:cNvSpPr>
            <p:nvPr/>
          </p:nvSpPr>
          <p:spPr>
            <a:xfrm>
              <a:off x="758445" y="10724433"/>
              <a:ext cx="13709894" cy="22632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sz="2500" dirty="0">
                  <a:latin typeface="+mn-lt"/>
                  <a:cs typeface="Arial" panose="020B0604020202020204" pitchFamily="34" charset="0"/>
                </a:rPr>
                <a:t>Bottom-up synthesis enables GNR bandgap engineering via molecular precursor design and produces uniform GNRs that can serve as key elements for post-silicon CMOS devices.[1]</a:t>
              </a:r>
            </a:p>
            <a:p>
              <a:pPr marL="457200" indent="-457200">
                <a:buFont typeface="Wingdings" panose="05000000000000000000" pitchFamily="2" charset="2"/>
                <a:buChar char="ü"/>
              </a:pPr>
              <a:r>
                <a:rPr lang="en-US" sz="2500" b="1" dirty="0">
                  <a:latin typeface="+mn-lt"/>
                  <a:cs typeface="Arial" panose="020B0604020202020204" pitchFamily="34" charset="0"/>
                </a:rPr>
                <a:t>Project goal: </a:t>
              </a:r>
              <a:r>
                <a:rPr lang="en-US" sz="2500" dirty="0">
                  <a:latin typeface="+mn-lt"/>
                  <a:cs typeface="Arial" panose="020B0604020202020204" pitchFamily="34" charset="0"/>
                </a:rPr>
                <a:t>Increase current understanding of GNR Raman modes to advance the large-scale ex-situ characterization of GNRs and improve device fabrication techniques. </a:t>
              </a:r>
            </a:p>
            <a:p>
              <a:pPr marL="457200" indent="-457200">
                <a:buFont typeface="Wingdings" panose="05000000000000000000" pitchFamily="2" charset="2"/>
                <a:buChar char="q"/>
              </a:pPr>
              <a:r>
                <a:rPr lang="en-US" sz="2500" b="1" dirty="0">
                  <a:latin typeface="+mn-lt"/>
                  <a:cs typeface="Arial" panose="020B0604020202020204" pitchFamily="34" charset="0"/>
                </a:rPr>
                <a:t>Long-term goal: </a:t>
              </a:r>
              <a:r>
                <a:rPr lang="en-US" sz="2500" dirty="0">
                  <a:latin typeface="+mn-lt"/>
                  <a:cs typeface="Arial" panose="020B0604020202020204" pitchFamily="34" charset="0"/>
                </a:rPr>
                <a:t>Implement GNRs in high-performance transistors. </a:t>
              </a:r>
            </a:p>
            <a:p>
              <a:pPr marL="457200" lvl="1" indent="0">
                <a:buNone/>
              </a:pP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E8B3F5F2-7846-47B7-AF65-2E7138774E2C}"/>
                </a:ext>
              </a:extLst>
            </p:cNvPr>
            <p:cNvSpPr txBox="1"/>
            <p:nvPr/>
          </p:nvSpPr>
          <p:spPr>
            <a:xfrm>
              <a:off x="993695" y="18625645"/>
              <a:ext cx="4114031" cy="646331"/>
            </a:xfrm>
            <a:prstGeom prst="rect">
              <a:avLst/>
            </a:prstGeom>
            <a:noFill/>
          </p:spPr>
          <p:txBody>
            <a:bodyPr wrap="square" rtlCol="0">
              <a:spAutoFit/>
            </a:bodyPr>
            <a:lstStyle/>
            <a:p>
              <a:r>
                <a:rPr lang="en-US" sz="1800" dirty="0"/>
                <a:t>Three GNR edge designs – armchair, chiral and zigzag. </a:t>
              </a:r>
            </a:p>
          </p:txBody>
        </p:sp>
        <p:sp>
          <p:nvSpPr>
            <p:cNvPr id="12" name="TextBox 11">
              <a:extLst>
                <a:ext uri="{FF2B5EF4-FFF2-40B4-BE49-F238E27FC236}">
                  <a16:creationId xmlns:a16="http://schemas.microsoft.com/office/drawing/2014/main" xmlns="" id="{9BF6A2D8-8A10-431F-BEB0-9BE7A7D52990}"/>
                </a:ext>
              </a:extLst>
            </p:cNvPr>
            <p:cNvSpPr txBox="1"/>
            <p:nvPr/>
          </p:nvSpPr>
          <p:spPr>
            <a:xfrm>
              <a:off x="5809722" y="18627787"/>
              <a:ext cx="3651564" cy="646331"/>
            </a:xfrm>
            <a:prstGeom prst="rect">
              <a:avLst/>
            </a:prstGeom>
            <a:noFill/>
          </p:spPr>
          <p:txBody>
            <a:bodyPr wrap="square" rtlCol="0">
              <a:spAutoFit/>
            </a:bodyPr>
            <a:lstStyle/>
            <a:p>
              <a:r>
                <a:rPr lang="en-US" sz="1800" dirty="0"/>
                <a:t>Inverse relationship of armchair GNR width and bandgap.[2]</a:t>
              </a:r>
            </a:p>
          </p:txBody>
        </p:sp>
        <p:sp>
          <p:nvSpPr>
            <p:cNvPr id="13" name="TextBox 12">
              <a:extLst>
                <a:ext uri="{FF2B5EF4-FFF2-40B4-BE49-F238E27FC236}">
                  <a16:creationId xmlns:a16="http://schemas.microsoft.com/office/drawing/2014/main" xmlns="" id="{416603EF-BE95-462E-9E9C-D118B470AE99}"/>
                </a:ext>
              </a:extLst>
            </p:cNvPr>
            <p:cNvSpPr txBox="1"/>
            <p:nvPr/>
          </p:nvSpPr>
          <p:spPr>
            <a:xfrm>
              <a:off x="9995002" y="17268820"/>
              <a:ext cx="3651564" cy="646331"/>
            </a:xfrm>
            <a:prstGeom prst="rect">
              <a:avLst/>
            </a:prstGeom>
            <a:noFill/>
          </p:spPr>
          <p:txBody>
            <a:bodyPr wrap="square" rtlCol="0">
              <a:spAutoFit/>
            </a:bodyPr>
            <a:lstStyle/>
            <a:p>
              <a:r>
                <a:rPr lang="en-US" sz="1800" dirty="0"/>
                <a:t>GNR-based field-effect transistor (FET) model.</a:t>
              </a:r>
            </a:p>
          </p:txBody>
        </p:sp>
        <p:grpSp>
          <p:nvGrpSpPr>
            <p:cNvPr id="737" name="Group 736">
              <a:extLst>
                <a:ext uri="{FF2B5EF4-FFF2-40B4-BE49-F238E27FC236}">
                  <a16:creationId xmlns:a16="http://schemas.microsoft.com/office/drawing/2014/main" xmlns="" id="{EC28971D-17D2-4057-915B-8A3FC2A4772F}"/>
                </a:ext>
              </a:extLst>
            </p:cNvPr>
            <p:cNvGrpSpPr>
              <a:grpSpLocks noChangeAspect="1"/>
            </p:cNvGrpSpPr>
            <p:nvPr/>
          </p:nvGrpSpPr>
          <p:grpSpPr>
            <a:xfrm>
              <a:off x="9872188" y="13308656"/>
              <a:ext cx="4525537" cy="3668273"/>
              <a:chOff x="7414546" y="2543167"/>
              <a:chExt cx="3689051" cy="2990241"/>
            </a:xfrm>
          </p:grpSpPr>
          <p:grpSp>
            <p:nvGrpSpPr>
              <p:cNvPr id="738" name="Group 737">
                <a:extLst>
                  <a:ext uri="{FF2B5EF4-FFF2-40B4-BE49-F238E27FC236}">
                    <a16:creationId xmlns:a16="http://schemas.microsoft.com/office/drawing/2014/main" xmlns="" id="{7AA561C8-3633-4D99-BAF0-844A490CB228}"/>
                  </a:ext>
                </a:extLst>
              </p:cNvPr>
              <p:cNvGrpSpPr>
                <a:grpSpLocks noChangeAspect="1"/>
              </p:cNvGrpSpPr>
              <p:nvPr/>
            </p:nvGrpSpPr>
            <p:grpSpPr>
              <a:xfrm>
                <a:off x="7414546" y="2543167"/>
                <a:ext cx="3689051" cy="2990241"/>
                <a:chOff x="10149660" y="19010267"/>
                <a:chExt cx="2576754" cy="2088648"/>
              </a:xfrm>
            </p:grpSpPr>
            <p:sp>
              <p:nvSpPr>
                <p:cNvPr id="740" name="Cube 739">
                  <a:extLst>
                    <a:ext uri="{FF2B5EF4-FFF2-40B4-BE49-F238E27FC236}">
                      <a16:creationId xmlns:a16="http://schemas.microsoft.com/office/drawing/2014/main" xmlns="" id="{45F863D1-4BD2-49E7-A6DB-04238ABBC9DB}"/>
                    </a:ext>
                  </a:extLst>
                </p:cNvPr>
                <p:cNvSpPr/>
                <p:nvPr/>
              </p:nvSpPr>
              <p:spPr>
                <a:xfrm>
                  <a:off x="10259375" y="19926846"/>
                  <a:ext cx="2174878" cy="862213"/>
                </a:xfrm>
                <a:prstGeom prst="cube">
                  <a:avLst>
                    <a:gd name="adj" fmla="val 58617"/>
                  </a:avLst>
                </a:prstGeom>
                <a:solidFill>
                  <a:srgbClr val="5263AC"/>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1" name="Cube 740">
                  <a:extLst>
                    <a:ext uri="{FF2B5EF4-FFF2-40B4-BE49-F238E27FC236}">
                      <a16:creationId xmlns:a16="http://schemas.microsoft.com/office/drawing/2014/main" xmlns="" id="{DF4F66E5-D98F-4358-A18B-8D0D9C0F4C34}"/>
                    </a:ext>
                  </a:extLst>
                </p:cNvPr>
                <p:cNvSpPr/>
                <p:nvPr/>
              </p:nvSpPr>
              <p:spPr>
                <a:xfrm>
                  <a:off x="10259375" y="19589169"/>
                  <a:ext cx="2174878" cy="862213"/>
                </a:xfrm>
                <a:prstGeom prst="cube">
                  <a:avLst>
                    <a:gd name="adj" fmla="val 58617"/>
                  </a:avLst>
                </a:prstGeom>
                <a:solidFill>
                  <a:srgbClr val="AAAFDA"/>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742" name="Picture 741">
                  <a:extLst>
                    <a:ext uri="{FF2B5EF4-FFF2-40B4-BE49-F238E27FC236}">
                      <a16:creationId xmlns:a16="http://schemas.microsoft.com/office/drawing/2014/main" xmlns="" id="{81E3C71A-BD51-48B7-96F4-488C13A8F52C}"/>
                    </a:ext>
                  </a:extLst>
                </p:cNvPr>
                <p:cNvPicPr>
                  <a:picLocks noChangeAspect="1"/>
                </p:cNvPicPr>
                <p:nvPr/>
              </p:nvPicPr>
              <p:blipFill>
                <a:blip r:embed="rId8"/>
                <a:stretch>
                  <a:fillRect/>
                </a:stretch>
              </p:blipFill>
              <p:spPr>
                <a:xfrm rot="151872">
                  <a:off x="10838588" y="19629616"/>
                  <a:ext cx="981158" cy="350337"/>
                </a:xfrm>
                <a:prstGeom prst="rect">
                  <a:avLst/>
                </a:prstGeom>
                <a:scene3d>
                  <a:camera prst="orthographicFront">
                    <a:rot lat="0" lon="0" rev="10500000"/>
                  </a:camera>
                  <a:lightRig rig="threePt" dir="t"/>
                </a:scene3d>
              </p:spPr>
            </p:pic>
            <p:sp>
              <p:nvSpPr>
                <p:cNvPr id="743" name="Cube 742">
                  <a:extLst>
                    <a:ext uri="{FF2B5EF4-FFF2-40B4-BE49-F238E27FC236}">
                      <a16:creationId xmlns:a16="http://schemas.microsoft.com/office/drawing/2014/main" xmlns="" id="{775875A2-7F0C-455A-A5F3-17AE13039420}"/>
                    </a:ext>
                  </a:extLst>
                </p:cNvPr>
                <p:cNvSpPr/>
                <p:nvPr/>
              </p:nvSpPr>
              <p:spPr>
                <a:xfrm>
                  <a:off x="10259375" y="19474326"/>
                  <a:ext cx="916688" cy="621346"/>
                </a:xfrm>
                <a:prstGeom prst="cube">
                  <a:avLst>
                    <a:gd name="adj" fmla="val 80905"/>
                  </a:avLst>
                </a:prstGeom>
                <a:solidFill>
                  <a:schemeClr val="bg1">
                    <a:lumMod val="85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4" name="Cube 743">
                  <a:extLst>
                    <a:ext uri="{FF2B5EF4-FFF2-40B4-BE49-F238E27FC236}">
                      <a16:creationId xmlns:a16="http://schemas.microsoft.com/office/drawing/2014/main" xmlns="" id="{411BED78-01AA-4326-B94A-877602760E54}"/>
                    </a:ext>
                  </a:extLst>
                </p:cNvPr>
                <p:cNvSpPr/>
                <p:nvPr/>
              </p:nvSpPr>
              <p:spPr>
                <a:xfrm>
                  <a:off x="11517565" y="19474326"/>
                  <a:ext cx="916688" cy="621346"/>
                </a:xfrm>
                <a:prstGeom prst="cube">
                  <a:avLst>
                    <a:gd name="adj" fmla="val 80905"/>
                  </a:avLst>
                </a:prstGeom>
                <a:solidFill>
                  <a:schemeClr val="bg1">
                    <a:lumMod val="85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45" name="Rectangle 744">
                  <a:extLst>
                    <a:ext uri="{FF2B5EF4-FFF2-40B4-BE49-F238E27FC236}">
                      <a16:creationId xmlns:a16="http://schemas.microsoft.com/office/drawing/2014/main" xmlns="" id="{003E3C62-8500-4C5E-9B93-61E944C7FBDB}"/>
                    </a:ext>
                  </a:extLst>
                </p:cNvPr>
                <p:cNvSpPr/>
                <p:nvPr/>
              </p:nvSpPr>
              <p:spPr>
                <a:xfrm rot="18957400">
                  <a:off x="10408232" y="19528420"/>
                  <a:ext cx="862733" cy="257974"/>
                </a:xfrm>
                <a:prstGeom prst="rect">
                  <a:avLst/>
                </a:prstGeom>
              </p:spPr>
              <p:txBody>
                <a:bodyPr wrap="square">
                  <a:spAutoFit/>
                </a:bodyPr>
                <a:lstStyle/>
                <a:p>
                  <a:r>
                    <a:rPr lang="en-US" sz="1800" dirty="0">
                      <a:latin typeface="Arial" panose="020B0604020202020204" pitchFamily="34" charset="0"/>
                      <a:cs typeface="Arial" panose="020B0604020202020204" pitchFamily="34" charset="0"/>
                    </a:rPr>
                    <a:t>Electrode</a:t>
                  </a:r>
                </a:p>
              </p:txBody>
            </p:sp>
            <p:sp>
              <p:nvSpPr>
                <p:cNvPr id="746" name="Rectangle 745">
                  <a:extLst>
                    <a:ext uri="{FF2B5EF4-FFF2-40B4-BE49-F238E27FC236}">
                      <a16:creationId xmlns:a16="http://schemas.microsoft.com/office/drawing/2014/main" xmlns="" id="{073484E6-6AD0-42A3-9BEB-581400695358}"/>
                    </a:ext>
                  </a:extLst>
                </p:cNvPr>
                <p:cNvSpPr/>
                <p:nvPr/>
              </p:nvSpPr>
              <p:spPr>
                <a:xfrm>
                  <a:off x="10717719" y="20160703"/>
                  <a:ext cx="791836" cy="257974"/>
                </a:xfrm>
                <a:prstGeom prst="rect">
                  <a:avLst/>
                </a:prstGeom>
              </p:spPr>
              <p:txBody>
                <a:bodyPr wrap="none">
                  <a:spAutoFit/>
                </a:bodyPr>
                <a:lstStyle/>
                <a:p>
                  <a:pPr algn="ctr"/>
                  <a:r>
                    <a:rPr lang="en-US" sz="1800" dirty="0">
                      <a:latin typeface="Arial" panose="020B0604020202020204" pitchFamily="34" charset="0"/>
                      <a:cs typeface="Arial" panose="020B0604020202020204" pitchFamily="34" charset="0"/>
                    </a:rPr>
                    <a:t>Dielectric</a:t>
                  </a:r>
                  <a:endParaRPr lang="en-US" sz="1800" baseline="-25000" dirty="0">
                    <a:latin typeface="Arial" panose="020B0604020202020204" pitchFamily="34" charset="0"/>
                    <a:cs typeface="Arial" panose="020B0604020202020204" pitchFamily="34" charset="0"/>
                  </a:endParaRPr>
                </a:p>
              </p:txBody>
            </p:sp>
            <p:sp>
              <p:nvSpPr>
                <p:cNvPr id="747" name="Rectangle 746">
                  <a:extLst>
                    <a:ext uri="{FF2B5EF4-FFF2-40B4-BE49-F238E27FC236}">
                      <a16:creationId xmlns:a16="http://schemas.microsoft.com/office/drawing/2014/main" xmlns="" id="{1CAB37B0-92F3-4DC0-B08D-21D2E3D04348}"/>
                    </a:ext>
                  </a:extLst>
                </p:cNvPr>
                <p:cNvSpPr/>
                <p:nvPr/>
              </p:nvSpPr>
              <p:spPr>
                <a:xfrm>
                  <a:off x="11316421" y="19360665"/>
                  <a:ext cx="1409993" cy="257974"/>
                </a:xfrm>
                <a:prstGeom prst="rect">
                  <a:avLst/>
                </a:prstGeom>
              </p:spPr>
              <p:txBody>
                <a:bodyPr wrap="square">
                  <a:spAutoFit/>
                </a:bodyPr>
                <a:lstStyle/>
                <a:p>
                  <a:r>
                    <a:rPr lang="en-US" sz="1800" dirty="0">
                      <a:solidFill>
                        <a:srgbClr val="7A0000"/>
                      </a:solidFill>
                      <a:latin typeface="Arial" panose="020B0604020202020204" pitchFamily="34" charset="0"/>
                      <a:cs typeface="Arial" panose="020B0604020202020204" pitchFamily="34" charset="0"/>
                    </a:rPr>
                    <a:t>GNR</a:t>
                  </a:r>
                </a:p>
              </p:txBody>
            </p:sp>
            <p:grpSp>
              <p:nvGrpSpPr>
                <p:cNvPr id="748" name="Group 747">
                  <a:extLst>
                    <a:ext uri="{FF2B5EF4-FFF2-40B4-BE49-F238E27FC236}">
                      <a16:creationId xmlns:a16="http://schemas.microsoft.com/office/drawing/2014/main" xmlns="" id="{4ACBF6B9-3374-434B-AF3D-21008BF4E223}"/>
                    </a:ext>
                  </a:extLst>
                </p:cNvPr>
                <p:cNvGrpSpPr/>
                <p:nvPr/>
              </p:nvGrpSpPr>
              <p:grpSpPr>
                <a:xfrm rot="10800000">
                  <a:off x="11102124" y="20731975"/>
                  <a:ext cx="76418" cy="366940"/>
                  <a:chOff x="1564541" y="657949"/>
                  <a:chExt cx="76140" cy="224226"/>
                </a:xfrm>
              </p:grpSpPr>
              <p:cxnSp>
                <p:nvCxnSpPr>
                  <p:cNvPr id="762" name="Straight Connector 761">
                    <a:extLst>
                      <a:ext uri="{FF2B5EF4-FFF2-40B4-BE49-F238E27FC236}">
                        <a16:creationId xmlns:a16="http://schemas.microsoft.com/office/drawing/2014/main" xmlns="" id="{13BEE213-61AE-4002-8C70-D0FD1229C58E}"/>
                      </a:ext>
                    </a:extLst>
                  </p:cNvPr>
                  <p:cNvCxnSpPr>
                    <a:cxnSpLocks/>
                  </p:cNvCxnSpPr>
                  <p:nvPr/>
                </p:nvCxnSpPr>
                <p:spPr>
                  <a:xfrm rot="10800000" flipH="1">
                    <a:off x="1602277" y="657949"/>
                    <a:ext cx="334" cy="224226"/>
                  </a:xfrm>
                  <a:prstGeom prst="line">
                    <a:avLst/>
                  </a:prstGeom>
                  <a:ln w="12700" cap="flat">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763" name="Straight Connector 762">
                    <a:extLst>
                      <a:ext uri="{FF2B5EF4-FFF2-40B4-BE49-F238E27FC236}">
                        <a16:creationId xmlns:a16="http://schemas.microsoft.com/office/drawing/2014/main" xmlns="" id="{5A346F43-13EB-477E-90F5-88994C9BA9A2}"/>
                      </a:ext>
                    </a:extLst>
                  </p:cNvPr>
                  <p:cNvCxnSpPr>
                    <a:cxnSpLocks/>
                  </p:cNvCxnSpPr>
                  <p:nvPr/>
                </p:nvCxnSpPr>
                <p:spPr>
                  <a:xfrm>
                    <a:off x="1564541" y="659399"/>
                    <a:ext cx="76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9" name="TextBox 748">
                  <a:extLst>
                    <a:ext uri="{FF2B5EF4-FFF2-40B4-BE49-F238E27FC236}">
                      <a16:creationId xmlns:a16="http://schemas.microsoft.com/office/drawing/2014/main" xmlns="" id="{B72341A6-0A08-4A4B-8221-7291849442C3}"/>
                    </a:ext>
                  </a:extLst>
                </p:cNvPr>
                <p:cNvSpPr txBox="1"/>
                <p:nvPr/>
              </p:nvSpPr>
              <p:spPr>
                <a:xfrm>
                  <a:off x="11110275" y="20791688"/>
                  <a:ext cx="320452" cy="257974"/>
                </a:xfrm>
                <a:prstGeom prst="rect">
                  <a:avLst/>
                </a:prstGeom>
                <a:noFill/>
              </p:spPr>
              <p:txBody>
                <a:bodyPr wrap="none" rtlCol="0">
                  <a:spAutoFit/>
                </a:bodyPr>
                <a:lstStyle/>
                <a:p>
                  <a:r>
                    <a:rPr lang="en-US" sz="1800" i="1" dirty="0">
                      <a:latin typeface="Arial" panose="020B0604020202020204" pitchFamily="34" charset="0"/>
                      <a:cs typeface="Arial" panose="020B0604020202020204" pitchFamily="34" charset="0"/>
                    </a:rPr>
                    <a:t>V</a:t>
                  </a:r>
                  <a:r>
                    <a:rPr lang="en-US" sz="1800" i="1" baseline="-25000" dirty="0">
                      <a:latin typeface="Arial" panose="020B0604020202020204" pitchFamily="34" charset="0"/>
                      <a:cs typeface="Arial" panose="020B0604020202020204" pitchFamily="34" charset="0"/>
                    </a:rPr>
                    <a:t>G</a:t>
                  </a:r>
                </a:p>
              </p:txBody>
            </p:sp>
            <p:cxnSp>
              <p:nvCxnSpPr>
                <p:cNvPr id="750" name="Straight Connector 749">
                  <a:extLst>
                    <a:ext uri="{FF2B5EF4-FFF2-40B4-BE49-F238E27FC236}">
                      <a16:creationId xmlns:a16="http://schemas.microsoft.com/office/drawing/2014/main" xmlns="" id="{9E14C340-2197-4A65-BD05-4C5646335DB3}"/>
                    </a:ext>
                  </a:extLst>
                </p:cNvPr>
                <p:cNvCxnSpPr>
                  <a:cxnSpLocks/>
                </p:cNvCxnSpPr>
                <p:nvPr/>
              </p:nvCxnSpPr>
              <p:spPr>
                <a:xfrm flipV="1">
                  <a:off x="10216220" y="19614096"/>
                  <a:ext cx="408064" cy="1634"/>
                </a:xfrm>
                <a:prstGeom prst="line">
                  <a:avLst/>
                </a:prstGeom>
                <a:ln w="12700">
                  <a:solidFill>
                    <a:schemeClr val="tx1"/>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751" name="Group 750">
                  <a:extLst>
                    <a:ext uri="{FF2B5EF4-FFF2-40B4-BE49-F238E27FC236}">
                      <a16:creationId xmlns:a16="http://schemas.microsoft.com/office/drawing/2014/main" xmlns="" id="{48F24493-D4FD-4420-B596-458AA19C2101}"/>
                    </a:ext>
                  </a:extLst>
                </p:cNvPr>
                <p:cNvGrpSpPr/>
                <p:nvPr/>
              </p:nvGrpSpPr>
              <p:grpSpPr>
                <a:xfrm>
                  <a:off x="10149660" y="19614309"/>
                  <a:ext cx="138113" cy="104653"/>
                  <a:chOff x="2834339" y="841797"/>
                  <a:chExt cx="138113" cy="104653"/>
                </a:xfrm>
                <a:scene3d>
                  <a:camera prst="orthographicFront">
                    <a:rot lat="0" lon="10800000" rev="0"/>
                  </a:camera>
                  <a:lightRig rig="threePt" dir="t"/>
                </a:scene3d>
              </p:grpSpPr>
              <p:cxnSp>
                <p:nvCxnSpPr>
                  <p:cNvPr id="758" name="Straight Connector 757">
                    <a:extLst>
                      <a:ext uri="{FF2B5EF4-FFF2-40B4-BE49-F238E27FC236}">
                        <a16:creationId xmlns:a16="http://schemas.microsoft.com/office/drawing/2014/main" xmlns="" id="{22DD9093-24F2-4C02-9DF6-A855DBF43904}"/>
                      </a:ext>
                    </a:extLst>
                  </p:cNvPr>
                  <p:cNvCxnSpPr>
                    <a:cxnSpLocks/>
                  </p:cNvCxnSpPr>
                  <p:nvPr/>
                </p:nvCxnSpPr>
                <p:spPr>
                  <a:xfrm flipH="1" flipV="1">
                    <a:off x="2903396" y="841797"/>
                    <a:ext cx="716" cy="56133"/>
                  </a:xfrm>
                  <a:prstGeom prst="line">
                    <a:avLst/>
                  </a:prstGeom>
                  <a:ln w="12700" cap="flat">
                    <a:solidFill>
                      <a:schemeClr val="tx1"/>
                    </a:solidFill>
                    <a:headEnd type="none" w="sm" len="sm"/>
                    <a:tailEnd w="sm" len="sm"/>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xmlns="" id="{3C108E59-1F9B-45F7-AB2B-7BC139493EFF}"/>
                      </a:ext>
                    </a:extLst>
                  </p:cNvPr>
                  <p:cNvCxnSpPr>
                    <a:cxnSpLocks/>
                  </p:cNvCxnSpPr>
                  <p:nvPr/>
                </p:nvCxnSpPr>
                <p:spPr>
                  <a:xfrm>
                    <a:off x="2834339" y="897930"/>
                    <a:ext cx="1381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a:extLst>
                      <a:ext uri="{FF2B5EF4-FFF2-40B4-BE49-F238E27FC236}">
                        <a16:creationId xmlns:a16="http://schemas.microsoft.com/office/drawing/2014/main" xmlns="" id="{E3987AFD-65B4-4B41-A4CC-9A06179983FD}"/>
                      </a:ext>
                    </a:extLst>
                  </p:cNvPr>
                  <p:cNvCxnSpPr>
                    <a:cxnSpLocks/>
                  </p:cNvCxnSpPr>
                  <p:nvPr/>
                </p:nvCxnSpPr>
                <p:spPr>
                  <a:xfrm>
                    <a:off x="2870890" y="920316"/>
                    <a:ext cx="650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xmlns="" id="{74C4D602-EE26-4F3D-AFCB-C1CFF42CA178}"/>
                      </a:ext>
                    </a:extLst>
                  </p:cNvPr>
                  <p:cNvCxnSpPr>
                    <a:cxnSpLocks/>
                  </p:cNvCxnSpPr>
                  <p:nvPr/>
                </p:nvCxnSpPr>
                <p:spPr>
                  <a:xfrm>
                    <a:off x="2882685" y="946450"/>
                    <a:ext cx="429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2" name="Straight Connector 751">
                  <a:extLst>
                    <a:ext uri="{FF2B5EF4-FFF2-40B4-BE49-F238E27FC236}">
                      <a16:creationId xmlns:a16="http://schemas.microsoft.com/office/drawing/2014/main" xmlns="" id="{662C50B9-0ACF-4AA1-A0BA-309BD20E37B2}"/>
                    </a:ext>
                  </a:extLst>
                </p:cNvPr>
                <p:cNvCxnSpPr>
                  <a:cxnSpLocks/>
                </p:cNvCxnSpPr>
                <p:nvPr/>
              </p:nvCxnSpPr>
              <p:spPr>
                <a:xfrm flipH="1" flipV="1">
                  <a:off x="10629212" y="19616027"/>
                  <a:ext cx="716" cy="56133"/>
                </a:xfrm>
                <a:prstGeom prst="line">
                  <a:avLst/>
                </a:prstGeom>
                <a:ln w="12700" cap="flat">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753" name="Straight Connector 752">
                  <a:extLst>
                    <a:ext uri="{FF2B5EF4-FFF2-40B4-BE49-F238E27FC236}">
                      <a16:creationId xmlns:a16="http://schemas.microsoft.com/office/drawing/2014/main" xmlns="" id="{30775952-130C-4C51-A70D-44538C3B819E}"/>
                    </a:ext>
                  </a:extLst>
                </p:cNvPr>
                <p:cNvCxnSpPr>
                  <a:cxnSpLocks/>
                </p:cNvCxnSpPr>
                <p:nvPr/>
              </p:nvCxnSpPr>
              <p:spPr>
                <a:xfrm flipH="1" flipV="1">
                  <a:off x="10627033" y="19615730"/>
                  <a:ext cx="716" cy="56133"/>
                </a:xfrm>
                <a:prstGeom prst="line">
                  <a:avLst/>
                </a:prstGeom>
                <a:ln w="12700" cap="flat">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754" name="Straight Connector 753">
                  <a:extLst>
                    <a:ext uri="{FF2B5EF4-FFF2-40B4-BE49-F238E27FC236}">
                      <a16:creationId xmlns:a16="http://schemas.microsoft.com/office/drawing/2014/main" xmlns="" id="{D7289242-AE09-4DD0-B5BD-430A4A102334}"/>
                    </a:ext>
                  </a:extLst>
                </p:cNvPr>
                <p:cNvCxnSpPr>
                  <a:cxnSpLocks/>
                </p:cNvCxnSpPr>
                <p:nvPr/>
              </p:nvCxnSpPr>
              <p:spPr>
                <a:xfrm flipV="1">
                  <a:off x="12122850" y="19229218"/>
                  <a:ext cx="0" cy="362834"/>
                </a:xfrm>
                <a:prstGeom prst="line">
                  <a:avLst/>
                </a:prstGeom>
                <a:ln w="12700" cap="flat">
                  <a:solidFill>
                    <a:schemeClr val="tx1"/>
                  </a:solidFill>
                  <a:headEnd type="oval" w="sm" len="sm"/>
                  <a:tailEnd w="sm" len="sm"/>
                </a:ln>
              </p:spPr>
              <p:style>
                <a:lnRef idx="1">
                  <a:schemeClr val="accent1"/>
                </a:lnRef>
                <a:fillRef idx="0">
                  <a:schemeClr val="accent1"/>
                </a:fillRef>
                <a:effectRef idx="0">
                  <a:schemeClr val="accent1"/>
                </a:effectRef>
                <a:fontRef idx="minor">
                  <a:schemeClr val="tx1"/>
                </a:fontRef>
              </p:style>
            </p:cxnSp>
            <p:cxnSp>
              <p:nvCxnSpPr>
                <p:cNvPr id="755" name="Straight Connector 754">
                  <a:extLst>
                    <a:ext uri="{FF2B5EF4-FFF2-40B4-BE49-F238E27FC236}">
                      <a16:creationId xmlns:a16="http://schemas.microsoft.com/office/drawing/2014/main" xmlns="" id="{799A8572-91BA-417D-B0AF-F0CA0ADDE205}"/>
                    </a:ext>
                  </a:extLst>
                </p:cNvPr>
                <p:cNvCxnSpPr>
                  <a:cxnSpLocks/>
                </p:cNvCxnSpPr>
                <p:nvPr/>
              </p:nvCxnSpPr>
              <p:spPr>
                <a:xfrm>
                  <a:off x="12084780" y="19226460"/>
                  <a:ext cx="761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6" name="TextBox 755">
                  <a:extLst>
                    <a:ext uri="{FF2B5EF4-FFF2-40B4-BE49-F238E27FC236}">
                      <a16:creationId xmlns:a16="http://schemas.microsoft.com/office/drawing/2014/main" xmlns="" id="{F44E3EE2-D48A-429E-99B0-C5B573E4B3D0}"/>
                    </a:ext>
                  </a:extLst>
                </p:cNvPr>
                <p:cNvSpPr txBox="1"/>
                <p:nvPr/>
              </p:nvSpPr>
              <p:spPr>
                <a:xfrm>
                  <a:off x="11743112" y="19010267"/>
                  <a:ext cx="647180" cy="257974"/>
                </a:xfrm>
                <a:prstGeom prst="rect">
                  <a:avLst/>
                </a:prstGeom>
                <a:noFill/>
              </p:spPr>
              <p:txBody>
                <a:bodyPr wrap="square" rtlCol="0">
                  <a:spAutoFit/>
                </a:bodyPr>
                <a:lstStyle/>
                <a:p>
                  <a:pPr algn="ctr"/>
                  <a:r>
                    <a:rPr lang="en-US" sz="1800" i="1" dirty="0">
                      <a:latin typeface="Arial" panose="020B0604020202020204" pitchFamily="34" charset="0"/>
                      <a:cs typeface="Arial" panose="020B0604020202020204" pitchFamily="34" charset="0"/>
                    </a:rPr>
                    <a:t>V</a:t>
                  </a:r>
                  <a:r>
                    <a:rPr lang="en-US" sz="1800" i="1" baseline="-25000" dirty="0">
                      <a:latin typeface="Arial" panose="020B0604020202020204" pitchFamily="34" charset="0"/>
                      <a:cs typeface="Arial" panose="020B0604020202020204" pitchFamily="34" charset="0"/>
                    </a:rPr>
                    <a:t>D</a:t>
                  </a:r>
                </a:p>
              </p:txBody>
            </p:sp>
            <p:sp>
              <p:nvSpPr>
                <p:cNvPr id="757" name="Rectangle 756">
                  <a:extLst>
                    <a:ext uri="{FF2B5EF4-FFF2-40B4-BE49-F238E27FC236}">
                      <a16:creationId xmlns:a16="http://schemas.microsoft.com/office/drawing/2014/main" xmlns="" id="{F5CA53DD-8789-47FC-98AB-4CDD4C956633}"/>
                    </a:ext>
                  </a:extLst>
                </p:cNvPr>
                <p:cNvSpPr/>
                <p:nvPr/>
              </p:nvSpPr>
              <p:spPr>
                <a:xfrm>
                  <a:off x="10871112" y="20481151"/>
                  <a:ext cx="478326" cy="257974"/>
                </a:xfrm>
                <a:prstGeom prst="rect">
                  <a:avLst/>
                </a:prstGeom>
              </p:spPr>
              <p:txBody>
                <a:bodyPr wrap="none">
                  <a:spAutoFit/>
                </a:bodyPr>
                <a:lstStyle/>
                <a:p>
                  <a:pPr algn="ctr"/>
                  <a:r>
                    <a:rPr lang="en-US" sz="1800" dirty="0">
                      <a:latin typeface="Arial" panose="020B0604020202020204" pitchFamily="34" charset="0"/>
                      <a:cs typeface="Arial" panose="020B0604020202020204" pitchFamily="34" charset="0"/>
                    </a:rPr>
                    <a:t>Gate</a:t>
                  </a:r>
                </a:p>
              </p:txBody>
            </p:sp>
          </p:grpSp>
          <p:sp>
            <p:nvSpPr>
              <p:cNvPr id="739" name="Rectangle 738">
                <a:extLst>
                  <a:ext uri="{FF2B5EF4-FFF2-40B4-BE49-F238E27FC236}">
                    <a16:creationId xmlns:a16="http://schemas.microsoft.com/office/drawing/2014/main" xmlns="" id="{D0273408-D4CB-461A-BC20-5377EBE7F128}"/>
                  </a:ext>
                </a:extLst>
              </p:cNvPr>
              <p:cNvSpPr/>
              <p:nvPr/>
            </p:nvSpPr>
            <p:spPr>
              <a:xfrm rot="18957400">
                <a:off x="9571960" y="3236821"/>
                <a:ext cx="1235145" cy="338554"/>
              </a:xfrm>
              <a:prstGeom prst="rect">
                <a:avLst/>
              </a:prstGeom>
            </p:spPr>
            <p:txBody>
              <a:bodyPr wrap="square">
                <a:spAutoFit/>
              </a:bodyPr>
              <a:lstStyle/>
              <a:p>
                <a:endParaRPr lang="en-US" sz="1600" dirty="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xmlns="" id="{34169584-6AD3-4699-B3A5-36BC4C5F0583}"/>
                </a:ext>
              </a:extLst>
            </p:cNvPr>
            <p:cNvGrpSpPr>
              <a:grpSpLocks noChangeAspect="1"/>
            </p:cNvGrpSpPr>
            <p:nvPr/>
          </p:nvGrpSpPr>
          <p:grpSpPr>
            <a:xfrm>
              <a:off x="1348017" y="12979901"/>
              <a:ext cx="4271764" cy="5486400"/>
              <a:chOff x="1996323" y="13838011"/>
              <a:chExt cx="3914730" cy="5210272"/>
            </a:xfrm>
          </p:grpSpPr>
          <p:grpSp>
            <p:nvGrpSpPr>
              <p:cNvPr id="2" name="Group 1">
                <a:extLst>
                  <a:ext uri="{FF2B5EF4-FFF2-40B4-BE49-F238E27FC236}">
                    <a16:creationId xmlns:a16="http://schemas.microsoft.com/office/drawing/2014/main" xmlns="" id="{3B93200C-7D56-484D-A28B-8072E9B6FAAD}"/>
                  </a:ext>
                </a:extLst>
              </p:cNvPr>
              <p:cNvGrpSpPr>
                <a:grpSpLocks noChangeAspect="1"/>
              </p:cNvGrpSpPr>
              <p:nvPr/>
            </p:nvGrpSpPr>
            <p:grpSpPr>
              <a:xfrm>
                <a:off x="1996323" y="13838011"/>
                <a:ext cx="3914730" cy="5210272"/>
                <a:chOff x="1996323" y="13838011"/>
                <a:chExt cx="3329509" cy="4431378"/>
              </a:xfrm>
            </p:grpSpPr>
            <p:grpSp>
              <p:nvGrpSpPr>
                <p:cNvPr id="765" name="Group 764">
                  <a:extLst>
                    <a:ext uri="{FF2B5EF4-FFF2-40B4-BE49-F238E27FC236}">
                      <a16:creationId xmlns:a16="http://schemas.microsoft.com/office/drawing/2014/main" xmlns="" id="{5D412E18-A8D4-4592-97BE-BA03B1D8F057}"/>
                    </a:ext>
                  </a:extLst>
                </p:cNvPr>
                <p:cNvGrpSpPr/>
                <p:nvPr/>
              </p:nvGrpSpPr>
              <p:grpSpPr>
                <a:xfrm>
                  <a:off x="1996323" y="14205538"/>
                  <a:ext cx="2384697" cy="4063851"/>
                  <a:chOff x="838013" y="2347627"/>
                  <a:chExt cx="2384697" cy="4063851"/>
                </a:xfrm>
              </p:grpSpPr>
              <p:grpSp>
                <p:nvGrpSpPr>
                  <p:cNvPr id="766" name="Group 765">
                    <a:extLst>
                      <a:ext uri="{FF2B5EF4-FFF2-40B4-BE49-F238E27FC236}">
                        <a16:creationId xmlns:a16="http://schemas.microsoft.com/office/drawing/2014/main" xmlns="" id="{11F200C1-7C3E-43A6-B521-DC77E5BA044C}"/>
                      </a:ext>
                    </a:extLst>
                  </p:cNvPr>
                  <p:cNvGrpSpPr/>
                  <p:nvPr/>
                </p:nvGrpSpPr>
                <p:grpSpPr>
                  <a:xfrm>
                    <a:off x="838013" y="2347627"/>
                    <a:ext cx="2384697" cy="763471"/>
                    <a:chOff x="5001293" y="3146737"/>
                    <a:chExt cx="2384697" cy="763471"/>
                  </a:xfrm>
                </p:grpSpPr>
                <p:sp>
                  <p:nvSpPr>
                    <p:cNvPr id="866" name="Hexagon 865">
                      <a:extLst>
                        <a:ext uri="{FF2B5EF4-FFF2-40B4-BE49-F238E27FC236}">
                          <a16:creationId xmlns:a16="http://schemas.microsoft.com/office/drawing/2014/main" xmlns="" id="{0A1FBF8B-F4D8-4692-B428-7529B799CC79}"/>
                        </a:ext>
                      </a:extLst>
                    </p:cNvPr>
                    <p:cNvSpPr/>
                    <p:nvPr/>
                  </p:nvSpPr>
                  <p:spPr>
                    <a:xfrm>
                      <a:off x="5001293" y="3274850"/>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Hexagon 866">
                      <a:extLst>
                        <a:ext uri="{FF2B5EF4-FFF2-40B4-BE49-F238E27FC236}">
                          <a16:creationId xmlns:a16="http://schemas.microsoft.com/office/drawing/2014/main" xmlns="" id="{4BA72FD6-AD32-4C57-993A-03635AF58390}"/>
                        </a:ext>
                      </a:extLst>
                    </p:cNvPr>
                    <p:cNvSpPr/>
                    <p:nvPr/>
                  </p:nvSpPr>
                  <p:spPr>
                    <a:xfrm>
                      <a:off x="5001293" y="3520595"/>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8" name="Hexagon 867">
                      <a:extLst>
                        <a:ext uri="{FF2B5EF4-FFF2-40B4-BE49-F238E27FC236}">
                          <a16:creationId xmlns:a16="http://schemas.microsoft.com/office/drawing/2014/main" xmlns="" id="{29AB1C56-97F8-43E3-B87D-F16978B5D97C}"/>
                        </a:ext>
                      </a:extLst>
                    </p:cNvPr>
                    <p:cNvSpPr/>
                    <p:nvPr/>
                  </p:nvSpPr>
                  <p:spPr>
                    <a:xfrm>
                      <a:off x="5214088" y="3399104"/>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9" name="Hexagon 868">
                      <a:extLst>
                        <a:ext uri="{FF2B5EF4-FFF2-40B4-BE49-F238E27FC236}">
                          <a16:creationId xmlns:a16="http://schemas.microsoft.com/office/drawing/2014/main" xmlns="" id="{B41906AA-6ACF-47C0-A12F-949BAE4899DB}"/>
                        </a:ext>
                      </a:extLst>
                    </p:cNvPr>
                    <p:cNvSpPr/>
                    <p:nvPr/>
                  </p:nvSpPr>
                  <p:spPr>
                    <a:xfrm>
                      <a:off x="5423644" y="3277181"/>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0" name="Hexagon 869">
                      <a:extLst>
                        <a:ext uri="{FF2B5EF4-FFF2-40B4-BE49-F238E27FC236}">
                          <a16:creationId xmlns:a16="http://schemas.microsoft.com/office/drawing/2014/main" xmlns="" id="{4A8B5A17-8459-42D0-A000-1CEADA49285E}"/>
                        </a:ext>
                      </a:extLst>
                    </p:cNvPr>
                    <p:cNvSpPr/>
                    <p:nvPr/>
                  </p:nvSpPr>
                  <p:spPr>
                    <a:xfrm>
                      <a:off x="5423644" y="352292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1" name="Hexagon 870">
                      <a:extLst>
                        <a:ext uri="{FF2B5EF4-FFF2-40B4-BE49-F238E27FC236}">
                          <a16:creationId xmlns:a16="http://schemas.microsoft.com/office/drawing/2014/main" xmlns="" id="{ECFEDEAA-0FE0-4BAB-AE09-50CA13AA1213}"/>
                        </a:ext>
                      </a:extLst>
                    </p:cNvPr>
                    <p:cNvSpPr/>
                    <p:nvPr/>
                  </p:nvSpPr>
                  <p:spPr>
                    <a:xfrm>
                      <a:off x="5636191" y="3399104"/>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2" name="Hexagon 871">
                      <a:extLst>
                        <a:ext uri="{FF2B5EF4-FFF2-40B4-BE49-F238E27FC236}">
                          <a16:creationId xmlns:a16="http://schemas.microsoft.com/office/drawing/2014/main" xmlns="" id="{5F1A9576-09A7-4D32-BBA2-D4ED571B1356}"/>
                        </a:ext>
                      </a:extLst>
                    </p:cNvPr>
                    <p:cNvSpPr/>
                    <p:nvPr/>
                  </p:nvSpPr>
                  <p:spPr>
                    <a:xfrm>
                      <a:off x="5845747" y="352292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3" name="Hexagon 872">
                      <a:extLst>
                        <a:ext uri="{FF2B5EF4-FFF2-40B4-BE49-F238E27FC236}">
                          <a16:creationId xmlns:a16="http://schemas.microsoft.com/office/drawing/2014/main" xmlns="" id="{21355DD5-8C3F-44CA-813A-2555A4118570}"/>
                        </a:ext>
                      </a:extLst>
                    </p:cNvPr>
                    <p:cNvSpPr/>
                    <p:nvPr/>
                  </p:nvSpPr>
                  <p:spPr>
                    <a:xfrm>
                      <a:off x="6058542" y="3155690"/>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4" name="Hexagon 873">
                      <a:extLst>
                        <a:ext uri="{FF2B5EF4-FFF2-40B4-BE49-F238E27FC236}">
                          <a16:creationId xmlns:a16="http://schemas.microsoft.com/office/drawing/2014/main" xmlns="" id="{8D5C5196-782E-4EB0-9DD3-37E2344D8738}"/>
                        </a:ext>
                      </a:extLst>
                    </p:cNvPr>
                    <p:cNvSpPr/>
                    <p:nvPr/>
                  </p:nvSpPr>
                  <p:spPr>
                    <a:xfrm>
                      <a:off x="6058542" y="3401435"/>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5" name="Hexagon 874">
                      <a:extLst>
                        <a:ext uri="{FF2B5EF4-FFF2-40B4-BE49-F238E27FC236}">
                          <a16:creationId xmlns:a16="http://schemas.microsoft.com/office/drawing/2014/main" xmlns="" id="{511630FC-F349-43C7-8BBB-77084CDF3A3C}"/>
                        </a:ext>
                      </a:extLst>
                    </p:cNvPr>
                    <p:cNvSpPr/>
                    <p:nvPr/>
                  </p:nvSpPr>
                  <p:spPr>
                    <a:xfrm>
                      <a:off x="6058542" y="3647180"/>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6" name="Hexagon 875">
                      <a:extLst>
                        <a:ext uri="{FF2B5EF4-FFF2-40B4-BE49-F238E27FC236}">
                          <a16:creationId xmlns:a16="http://schemas.microsoft.com/office/drawing/2014/main" xmlns="" id="{A71F1193-30E4-4762-B022-1F81D4EEFC4F}"/>
                        </a:ext>
                      </a:extLst>
                    </p:cNvPr>
                    <p:cNvSpPr/>
                    <p:nvPr/>
                  </p:nvSpPr>
                  <p:spPr>
                    <a:xfrm>
                      <a:off x="6268098" y="3279512"/>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7" name="Hexagon 876">
                      <a:extLst>
                        <a:ext uri="{FF2B5EF4-FFF2-40B4-BE49-F238E27FC236}">
                          <a16:creationId xmlns:a16="http://schemas.microsoft.com/office/drawing/2014/main" xmlns="" id="{1F9E7349-BDF0-4B5D-AC1F-EA1C7FA5A505}"/>
                        </a:ext>
                      </a:extLst>
                    </p:cNvPr>
                    <p:cNvSpPr/>
                    <p:nvPr/>
                  </p:nvSpPr>
                  <p:spPr>
                    <a:xfrm>
                      <a:off x="6480893" y="3157378"/>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8" name="Hexagon 877">
                      <a:extLst>
                        <a:ext uri="{FF2B5EF4-FFF2-40B4-BE49-F238E27FC236}">
                          <a16:creationId xmlns:a16="http://schemas.microsoft.com/office/drawing/2014/main" xmlns="" id="{76EC24A4-1E34-47E6-B360-1AE42DF0647A}"/>
                        </a:ext>
                      </a:extLst>
                    </p:cNvPr>
                    <p:cNvSpPr/>
                    <p:nvPr/>
                  </p:nvSpPr>
                  <p:spPr>
                    <a:xfrm>
                      <a:off x="6480893" y="3403123"/>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9" name="Hexagon 878">
                      <a:extLst>
                        <a:ext uri="{FF2B5EF4-FFF2-40B4-BE49-F238E27FC236}">
                          <a16:creationId xmlns:a16="http://schemas.microsoft.com/office/drawing/2014/main" xmlns="" id="{6909DE58-76CD-4E2D-9042-F5EE91D46771}"/>
                        </a:ext>
                      </a:extLst>
                    </p:cNvPr>
                    <p:cNvSpPr/>
                    <p:nvPr/>
                  </p:nvSpPr>
                  <p:spPr>
                    <a:xfrm>
                      <a:off x="6480893" y="3648868"/>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0" name="Hexagon 879">
                      <a:extLst>
                        <a:ext uri="{FF2B5EF4-FFF2-40B4-BE49-F238E27FC236}">
                          <a16:creationId xmlns:a16="http://schemas.microsoft.com/office/drawing/2014/main" xmlns="" id="{ACE0E9C1-0A1B-4D93-9DF1-0F0DC81E5B88}"/>
                        </a:ext>
                      </a:extLst>
                    </p:cNvPr>
                    <p:cNvSpPr/>
                    <p:nvPr/>
                  </p:nvSpPr>
                  <p:spPr>
                    <a:xfrm>
                      <a:off x="6690449" y="3526945"/>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1" name="Hexagon 880">
                      <a:extLst>
                        <a:ext uri="{FF2B5EF4-FFF2-40B4-BE49-F238E27FC236}">
                          <a16:creationId xmlns:a16="http://schemas.microsoft.com/office/drawing/2014/main" xmlns="" id="{EC7DC63A-CB1F-41A6-A810-1532FBFCCC00}"/>
                        </a:ext>
                      </a:extLst>
                    </p:cNvPr>
                    <p:cNvSpPr/>
                    <p:nvPr/>
                  </p:nvSpPr>
                  <p:spPr>
                    <a:xfrm>
                      <a:off x="6903244" y="3405454"/>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2" name="Hexagon 881">
                      <a:extLst>
                        <a:ext uri="{FF2B5EF4-FFF2-40B4-BE49-F238E27FC236}">
                          <a16:creationId xmlns:a16="http://schemas.microsoft.com/office/drawing/2014/main" xmlns="" id="{F624C0AB-F97B-46EC-BE50-F39E0E742175}"/>
                        </a:ext>
                      </a:extLst>
                    </p:cNvPr>
                    <p:cNvSpPr/>
                    <p:nvPr/>
                  </p:nvSpPr>
                  <p:spPr>
                    <a:xfrm>
                      <a:off x="6903244" y="3651199"/>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3" name="Hexagon 882">
                      <a:extLst>
                        <a:ext uri="{FF2B5EF4-FFF2-40B4-BE49-F238E27FC236}">
                          <a16:creationId xmlns:a16="http://schemas.microsoft.com/office/drawing/2014/main" xmlns="" id="{AE572B14-0E85-4294-8BA4-77697775815F}"/>
                        </a:ext>
                      </a:extLst>
                    </p:cNvPr>
                    <p:cNvSpPr/>
                    <p:nvPr/>
                  </p:nvSpPr>
                  <p:spPr>
                    <a:xfrm>
                      <a:off x="7112800" y="3283531"/>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4" name="Hexagon 883">
                      <a:extLst>
                        <a:ext uri="{FF2B5EF4-FFF2-40B4-BE49-F238E27FC236}">
                          <a16:creationId xmlns:a16="http://schemas.microsoft.com/office/drawing/2014/main" xmlns="" id="{B0A90A30-92B2-4EE1-A07F-2304DE8EAEAA}"/>
                        </a:ext>
                      </a:extLst>
                    </p:cNvPr>
                    <p:cNvSpPr/>
                    <p:nvPr/>
                  </p:nvSpPr>
                  <p:spPr>
                    <a:xfrm>
                      <a:off x="7112800" y="352927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5" name="Hexagon 884">
                      <a:extLst>
                        <a:ext uri="{FF2B5EF4-FFF2-40B4-BE49-F238E27FC236}">
                          <a16:creationId xmlns:a16="http://schemas.microsoft.com/office/drawing/2014/main" xmlns="" id="{F83458C1-CC0D-4E30-A4F1-9520A08C158F}"/>
                        </a:ext>
                      </a:extLst>
                    </p:cNvPr>
                    <p:cNvSpPr/>
                    <p:nvPr/>
                  </p:nvSpPr>
                  <p:spPr>
                    <a:xfrm>
                      <a:off x="5634216" y="3146737"/>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6" name="Hexagon 885">
                      <a:extLst>
                        <a:ext uri="{FF2B5EF4-FFF2-40B4-BE49-F238E27FC236}">
                          <a16:creationId xmlns:a16="http://schemas.microsoft.com/office/drawing/2014/main" xmlns="" id="{64644AEC-0C32-4548-8284-310B69D6A893}"/>
                        </a:ext>
                      </a:extLst>
                    </p:cNvPr>
                    <p:cNvSpPr/>
                    <p:nvPr/>
                  </p:nvSpPr>
                  <p:spPr>
                    <a:xfrm>
                      <a:off x="6895454" y="316357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87" name="Straight Connector 886">
                      <a:extLst>
                        <a:ext uri="{FF2B5EF4-FFF2-40B4-BE49-F238E27FC236}">
                          <a16:creationId xmlns:a16="http://schemas.microsoft.com/office/drawing/2014/main" xmlns="" id="{F84DEFED-5637-48F1-852B-C2BCB07C532C}"/>
                        </a:ext>
                      </a:extLst>
                    </p:cNvPr>
                    <p:cNvCxnSpPr>
                      <a:cxnSpLocks/>
                    </p:cNvCxnSpPr>
                    <p:nvPr/>
                  </p:nvCxnSpPr>
                  <p:spPr>
                    <a:xfrm flipV="1">
                      <a:off x="5217471" y="3160883"/>
                      <a:ext cx="61436" cy="122873"/>
                    </a:xfrm>
                    <a:prstGeom prst="line">
                      <a:avLst/>
                    </a:prstGeom>
                    <a:noFill/>
                    <a:ln w="38100" cap="flat" cmpd="sng" algn="ctr">
                      <a:solidFill>
                        <a:srgbClr val="5B9BD5">
                          <a:lumMod val="75000"/>
                        </a:srgbClr>
                      </a:solidFill>
                      <a:prstDash val="solid"/>
                      <a:miter lim="800000"/>
                    </a:ln>
                    <a:effectLst/>
                  </p:spPr>
                </p:cxnSp>
                <p:cxnSp>
                  <p:nvCxnSpPr>
                    <p:cNvPr id="888" name="Straight Connector 887">
                      <a:extLst>
                        <a:ext uri="{FF2B5EF4-FFF2-40B4-BE49-F238E27FC236}">
                          <a16:creationId xmlns:a16="http://schemas.microsoft.com/office/drawing/2014/main" xmlns="" id="{0A1C5BDD-9EC9-4E90-91EA-9D87C22DEB07}"/>
                        </a:ext>
                      </a:extLst>
                    </p:cNvPr>
                    <p:cNvCxnSpPr>
                      <a:cxnSpLocks/>
                    </p:cNvCxnSpPr>
                    <p:nvPr/>
                  </p:nvCxnSpPr>
                  <p:spPr>
                    <a:xfrm>
                      <a:off x="5280831" y="3162265"/>
                      <a:ext cx="149435" cy="0"/>
                    </a:xfrm>
                    <a:prstGeom prst="line">
                      <a:avLst/>
                    </a:prstGeom>
                    <a:noFill/>
                    <a:ln w="38100" cap="flat" cmpd="sng" algn="ctr">
                      <a:solidFill>
                        <a:srgbClr val="5B9BD5">
                          <a:lumMod val="75000"/>
                        </a:srgbClr>
                      </a:solidFill>
                      <a:prstDash val="solid"/>
                      <a:miter lim="800000"/>
                    </a:ln>
                    <a:effectLst/>
                  </p:spPr>
                </p:cxnSp>
                <p:cxnSp>
                  <p:nvCxnSpPr>
                    <p:cNvPr id="889" name="Straight Connector 888">
                      <a:extLst>
                        <a:ext uri="{FF2B5EF4-FFF2-40B4-BE49-F238E27FC236}">
                          <a16:creationId xmlns:a16="http://schemas.microsoft.com/office/drawing/2014/main" xmlns="" id="{0681DB86-6FC6-4B0C-ACD5-F2FEC676E366}"/>
                        </a:ext>
                      </a:extLst>
                    </p:cNvPr>
                    <p:cNvCxnSpPr>
                      <a:cxnSpLocks/>
                    </p:cNvCxnSpPr>
                    <p:nvPr/>
                  </p:nvCxnSpPr>
                  <p:spPr>
                    <a:xfrm>
                      <a:off x="5429225" y="3160883"/>
                      <a:ext cx="62477" cy="124254"/>
                    </a:xfrm>
                    <a:prstGeom prst="line">
                      <a:avLst/>
                    </a:prstGeom>
                    <a:noFill/>
                    <a:ln w="38100" cap="flat" cmpd="sng" algn="ctr">
                      <a:solidFill>
                        <a:srgbClr val="5B9BD5">
                          <a:lumMod val="75000"/>
                        </a:srgbClr>
                      </a:solidFill>
                      <a:prstDash val="solid"/>
                      <a:miter lim="800000"/>
                    </a:ln>
                    <a:effectLst/>
                  </p:spPr>
                </p:cxnSp>
                <p:cxnSp>
                  <p:nvCxnSpPr>
                    <p:cNvPr id="890" name="Straight Connector 889">
                      <a:extLst>
                        <a:ext uri="{FF2B5EF4-FFF2-40B4-BE49-F238E27FC236}">
                          <a16:creationId xmlns:a16="http://schemas.microsoft.com/office/drawing/2014/main" xmlns="" id="{26013502-7D83-4AE1-8A2C-D89A376F6ECD}"/>
                        </a:ext>
                      </a:extLst>
                    </p:cNvPr>
                    <p:cNvCxnSpPr/>
                    <p:nvPr/>
                  </p:nvCxnSpPr>
                  <p:spPr>
                    <a:xfrm flipV="1">
                      <a:off x="5638781" y="3162965"/>
                      <a:ext cx="61436" cy="122873"/>
                    </a:xfrm>
                    <a:prstGeom prst="line">
                      <a:avLst/>
                    </a:prstGeom>
                    <a:noFill/>
                    <a:ln w="38100" cap="flat" cmpd="sng" algn="ctr">
                      <a:solidFill>
                        <a:srgbClr val="5B9BD5">
                          <a:lumMod val="75000"/>
                        </a:srgbClr>
                      </a:solidFill>
                      <a:prstDash val="solid"/>
                      <a:miter lim="800000"/>
                    </a:ln>
                    <a:effectLst/>
                  </p:spPr>
                </p:cxnSp>
                <p:cxnSp>
                  <p:nvCxnSpPr>
                    <p:cNvPr id="891" name="Straight Connector 890">
                      <a:extLst>
                        <a:ext uri="{FF2B5EF4-FFF2-40B4-BE49-F238E27FC236}">
                          <a16:creationId xmlns:a16="http://schemas.microsoft.com/office/drawing/2014/main" xmlns="" id="{60E8DEF3-89B1-4016-8EDC-B8E2050EDA63}"/>
                        </a:ext>
                      </a:extLst>
                    </p:cNvPr>
                    <p:cNvCxnSpPr>
                      <a:cxnSpLocks/>
                    </p:cNvCxnSpPr>
                    <p:nvPr/>
                  </p:nvCxnSpPr>
                  <p:spPr>
                    <a:xfrm>
                      <a:off x="5702141" y="3164347"/>
                      <a:ext cx="149435" cy="0"/>
                    </a:xfrm>
                    <a:prstGeom prst="line">
                      <a:avLst/>
                    </a:prstGeom>
                    <a:noFill/>
                    <a:ln w="38100" cap="flat" cmpd="sng" algn="ctr">
                      <a:solidFill>
                        <a:srgbClr val="5B9BD5">
                          <a:lumMod val="75000"/>
                        </a:srgbClr>
                      </a:solidFill>
                      <a:prstDash val="solid"/>
                      <a:miter lim="800000"/>
                    </a:ln>
                    <a:effectLst/>
                  </p:spPr>
                </p:cxnSp>
                <p:cxnSp>
                  <p:nvCxnSpPr>
                    <p:cNvPr id="892" name="Straight Connector 891">
                      <a:extLst>
                        <a:ext uri="{FF2B5EF4-FFF2-40B4-BE49-F238E27FC236}">
                          <a16:creationId xmlns:a16="http://schemas.microsoft.com/office/drawing/2014/main" xmlns="" id="{40ED7DE0-32F4-41CD-9607-8AA0C3659F3F}"/>
                        </a:ext>
                      </a:extLst>
                    </p:cNvPr>
                    <p:cNvCxnSpPr>
                      <a:cxnSpLocks/>
                    </p:cNvCxnSpPr>
                    <p:nvPr/>
                  </p:nvCxnSpPr>
                  <p:spPr>
                    <a:xfrm>
                      <a:off x="5850535" y="3162965"/>
                      <a:ext cx="62477" cy="124254"/>
                    </a:xfrm>
                    <a:prstGeom prst="line">
                      <a:avLst/>
                    </a:prstGeom>
                    <a:noFill/>
                    <a:ln w="38100" cap="flat" cmpd="sng" algn="ctr">
                      <a:solidFill>
                        <a:srgbClr val="5B9BD5">
                          <a:lumMod val="75000"/>
                        </a:srgbClr>
                      </a:solidFill>
                      <a:prstDash val="solid"/>
                      <a:miter lim="800000"/>
                    </a:ln>
                    <a:effectLst/>
                  </p:spPr>
                </p:cxnSp>
                <p:cxnSp>
                  <p:nvCxnSpPr>
                    <p:cNvPr id="893" name="Straight Connector 892">
                      <a:extLst>
                        <a:ext uri="{FF2B5EF4-FFF2-40B4-BE49-F238E27FC236}">
                          <a16:creationId xmlns:a16="http://schemas.microsoft.com/office/drawing/2014/main" xmlns="" id="{024B06C2-8019-4114-964D-000C819A1A6D}"/>
                        </a:ext>
                      </a:extLst>
                    </p:cNvPr>
                    <p:cNvCxnSpPr>
                      <a:cxnSpLocks/>
                    </p:cNvCxnSpPr>
                    <p:nvPr/>
                  </p:nvCxnSpPr>
                  <p:spPr>
                    <a:xfrm>
                      <a:off x="5489346" y="3284888"/>
                      <a:ext cx="149435" cy="0"/>
                    </a:xfrm>
                    <a:prstGeom prst="line">
                      <a:avLst/>
                    </a:prstGeom>
                    <a:noFill/>
                    <a:ln w="38100" cap="flat" cmpd="sng" algn="ctr">
                      <a:solidFill>
                        <a:srgbClr val="5B9BD5">
                          <a:lumMod val="75000"/>
                        </a:srgbClr>
                      </a:solidFill>
                      <a:prstDash val="solid"/>
                      <a:miter lim="800000"/>
                    </a:ln>
                    <a:effectLst/>
                  </p:spPr>
                </p:cxnSp>
                <p:cxnSp>
                  <p:nvCxnSpPr>
                    <p:cNvPr id="894" name="Straight Connector 893">
                      <a:extLst>
                        <a:ext uri="{FF2B5EF4-FFF2-40B4-BE49-F238E27FC236}">
                          <a16:creationId xmlns:a16="http://schemas.microsoft.com/office/drawing/2014/main" xmlns="" id="{B50788EC-9639-4852-9B93-EBA449601FD3}"/>
                        </a:ext>
                      </a:extLst>
                    </p:cNvPr>
                    <p:cNvCxnSpPr/>
                    <p:nvPr/>
                  </p:nvCxnSpPr>
                  <p:spPr>
                    <a:xfrm flipV="1">
                      <a:off x="6054782" y="3163973"/>
                      <a:ext cx="61436" cy="122873"/>
                    </a:xfrm>
                    <a:prstGeom prst="line">
                      <a:avLst/>
                    </a:prstGeom>
                    <a:noFill/>
                    <a:ln w="38100" cap="flat" cmpd="sng" algn="ctr">
                      <a:solidFill>
                        <a:srgbClr val="5B9BD5">
                          <a:lumMod val="75000"/>
                        </a:srgbClr>
                      </a:solidFill>
                      <a:prstDash val="solid"/>
                      <a:miter lim="800000"/>
                    </a:ln>
                    <a:effectLst/>
                  </p:spPr>
                </p:cxnSp>
                <p:cxnSp>
                  <p:nvCxnSpPr>
                    <p:cNvPr id="895" name="Straight Connector 894">
                      <a:extLst>
                        <a:ext uri="{FF2B5EF4-FFF2-40B4-BE49-F238E27FC236}">
                          <a16:creationId xmlns:a16="http://schemas.microsoft.com/office/drawing/2014/main" xmlns="" id="{2529FD36-D352-4E69-93A2-54142CFFC568}"/>
                        </a:ext>
                      </a:extLst>
                    </p:cNvPr>
                    <p:cNvCxnSpPr>
                      <a:cxnSpLocks/>
                    </p:cNvCxnSpPr>
                    <p:nvPr/>
                  </p:nvCxnSpPr>
                  <p:spPr>
                    <a:xfrm>
                      <a:off x="6118142" y="3165355"/>
                      <a:ext cx="149435" cy="0"/>
                    </a:xfrm>
                    <a:prstGeom prst="line">
                      <a:avLst/>
                    </a:prstGeom>
                    <a:noFill/>
                    <a:ln w="38100" cap="flat" cmpd="sng" algn="ctr">
                      <a:solidFill>
                        <a:srgbClr val="5B9BD5">
                          <a:lumMod val="75000"/>
                        </a:srgbClr>
                      </a:solidFill>
                      <a:prstDash val="solid"/>
                      <a:miter lim="800000"/>
                    </a:ln>
                    <a:effectLst/>
                  </p:spPr>
                </p:cxnSp>
                <p:cxnSp>
                  <p:nvCxnSpPr>
                    <p:cNvPr id="896" name="Straight Connector 895">
                      <a:extLst>
                        <a:ext uri="{FF2B5EF4-FFF2-40B4-BE49-F238E27FC236}">
                          <a16:creationId xmlns:a16="http://schemas.microsoft.com/office/drawing/2014/main" xmlns="" id="{D5CABE19-1943-4776-B5C1-A445A8B22D44}"/>
                        </a:ext>
                      </a:extLst>
                    </p:cNvPr>
                    <p:cNvCxnSpPr>
                      <a:cxnSpLocks/>
                    </p:cNvCxnSpPr>
                    <p:nvPr/>
                  </p:nvCxnSpPr>
                  <p:spPr>
                    <a:xfrm>
                      <a:off x="6266536" y="3163973"/>
                      <a:ext cx="62477" cy="124254"/>
                    </a:xfrm>
                    <a:prstGeom prst="line">
                      <a:avLst/>
                    </a:prstGeom>
                    <a:noFill/>
                    <a:ln w="38100" cap="flat" cmpd="sng" algn="ctr">
                      <a:solidFill>
                        <a:srgbClr val="5B9BD5">
                          <a:lumMod val="75000"/>
                        </a:srgbClr>
                      </a:solidFill>
                      <a:prstDash val="solid"/>
                      <a:miter lim="800000"/>
                    </a:ln>
                    <a:effectLst/>
                  </p:spPr>
                </p:cxnSp>
                <p:cxnSp>
                  <p:nvCxnSpPr>
                    <p:cNvPr id="897" name="Straight Connector 896">
                      <a:extLst>
                        <a:ext uri="{FF2B5EF4-FFF2-40B4-BE49-F238E27FC236}">
                          <a16:creationId xmlns:a16="http://schemas.microsoft.com/office/drawing/2014/main" xmlns="" id="{7FC5F6BC-7D10-4E27-8635-AFB8B3F69EEB}"/>
                        </a:ext>
                      </a:extLst>
                    </p:cNvPr>
                    <p:cNvCxnSpPr/>
                    <p:nvPr/>
                  </p:nvCxnSpPr>
                  <p:spPr>
                    <a:xfrm flipV="1">
                      <a:off x="6477133" y="3166304"/>
                      <a:ext cx="61436" cy="122873"/>
                    </a:xfrm>
                    <a:prstGeom prst="line">
                      <a:avLst/>
                    </a:prstGeom>
                    <a:noFill/>
                    <a:ln w="38100" cap="flat" cmpd="sng" algn="ctr">
                      <a:solidFill>
                        <a:srgbClr val="5B9BD5">
                          <a:lumMod val="75000"/>
                        </a:srgbClr>
                      </a:solidFill>
                      <a:prstDash val="solid"/>
                      <a:miter lim="800000"/>
                    </a:ln>
                    <a:effectLst/>
                  </p:spPr>
                </p:cxnSp>
                <p:cxnSp>
                  <p:nvCxnSpPr>
                    <p:cNvPr id="898" name="Straight Connector 897">
                      <a:extLst>
                        <a:ext uri="{FF2B5EF4-FFF2-40B4-BE49-F238E27FC236}">
                          <a16:creationId xmlns:a16="http://schemas.microsoft.com/office/drawing/2014/main" xmlns="" id="{2E7A6CA7-B0DC-48A8-A314-3EBBD56D3F12}"/>
                        </a:ext>
                      </a:extLst>
                    </p:cNvPr>
                    <p:cNvCxnSpPr>
                      <a:cxnSpLocks/>
                    </p:cNvCxnSpPr>
                    <p:nvPr/>
                  </p:nvCxnSpPr>
                  <p:spPr>
                    <a:xfrm>
                      <a:off x="6540493" y="3167686"/>
                      <a:ext cx="149435" cy="0"/>
                    </a:xfrm>
                    <a:prstGeom prst="line">
                      <a:avLst/>
                    </a:prstGeom>
                    <a:noFill/>
                    <a:ln w="38100" cap="flat" cmpd="sng" algn="ctr">
                      <a:solidFill>
                        <a:srgbClr val="5B9BD5">
                          <a:lumMod val="75000"/>
                        </a:srgbClr>
                      </a:solidFill>
                      <a:prstDash val="solid"/>
                      <a:miter lim="800000"/>
                    </a:ln>
                    <a:effectLst/>
                  </p:spPr>
                </p:cxnSp>
                <p:cxnSp>
                  <p:nvCxnSpPr>
                    <p:cNvPr id="899" name="Straight Connector 898">
                      <a:extLst>
                        <a:ext uri="{FF2B5EF4-FFF2-40B4-BE49-F238E27FC236}">
                          <a16:creationId xmlns:a16="http://schemas.microsoft.com/office/drawing/2014/main" xmlns="" id="{FB555B37-3097-4C8A-B2D2-D0B00F80488E}"/>
                        </a:ext>
                      </a:extLst>
                    </p:cNvPr>
                    <p:cNvCxnSpPr>
                      <a:cxnSpLocks/>
                    </p:cNvCxnSpPr>
                    <p:nvPr/>
                  </p:nvCxnSpPr>
                  <p:spPr>
                    <a:xfrm>
                      <a:off x="6688887" y="3166304"/>
                      <a:ext cx="62477" cy="124254"/>
                    </a:xfrm>
                    <a:prstGeom prst="line">
                      <a:avLst/>
                    </a:prstGeom>
                    <a:noFill/>
                    <a:ln w="38100" cap="flat" cmpd="sng" algn="ctr">
                      <a:solidFill>
                        <a:srgbClr val="5B9BD5">
                          <a:lumMod val="75000"/>
                        </a:srgbClr>
                      </a:solidFill>
                      <a:prstDash val="solid"/>
                      <a:miter lim="800000"/>
                    </a:ln>
                    <a:effectLst/>
                  </p:spPr>
                </p:cxnSp>
                <p:cxnSp>
                  <p:nvCxnSpPr>
                    <p:cNvPr id="900" name="Straight Connector 899">
                      <a:extLst>
                        <a:ext uri="{FF2B5EF4-FFF2-40B4-BE49-F238E27FC236}">
                          <a16:creationId xmlns:a16="http://schemas.microsoft.com/office/drawing/2014/main" xmlns="" id="{9A7D577B-4F2E-4E95-8C53-A667BE901339}"/>
                        </a:ext>
                      </a:extLst>
                    </p:cNvPr>
                    <p:cNvCxnSpPr>
                      <a:cxnSpLocks/>
                    </p:cNvCxnSpPr>
                    <p:nvPr/>
                  </p:nvCxnSpPr>
                  <p:spPr>
                    <a:xfrm>
                      <a:off x="6327698" y="3288227"/>
                      <a:ext cx="149435" cy="0"/>
                    </a:xfrm>
                    <a:prstGeom prst="line">
                      <a:avLst/>
                    </a:prstGeom>
                    <a:noFill/>
                    <a:ln w="38100" cap="flat" cmpd="sng" algn="ctr">
                      <a:solidFill>
                        <a:srgbClr val="5B9BD5">
                          <a:lumMod val="75000"/>
                        </a:srgbClr>
                      </a:solidFill>
                      <a:prstDash val="solid"/>
                      <a:miter lim="800000"/>
                    </a:ln>
                    <a:effectLst/>
                  </p:spPr>
                </p:cxnSp>
                <p:cxnSp>
                  <p:nvCxnSpPr>
                    <p:cNvPr id="901" name="Straight Connector 900">
                      <a:extLst>
                        <a:ext uri="{FF2B5EF4-FFF2-40B4-BE49-F238E27FC236}">
                          <a16:creationId xmlns:a16="http://schemas.microsoft.com/office/drawing/2014/main" xmlns="" id="{5A6B018A-1460-4584-9A08-386C25445E42}"/>
                        </a:ext>
                      </a:extLst>
                    </p:cNvPr>
                    <p:cNvCxnSpPr>
                      <a:cxnSpLocks/>
                    </p:cNvCxnSpPr>
                    <p:nvPr/>
                  </p:nvCxnSpPr>
                  <p:spPr>
                    <a:xfrm>
                      <a:off x="5904960" y="3291487"/>
                      <a:ext cx="149435" cy="0"/>
                    </a:xfrm>
                    <a:prstGeom prst="line">
                      <a:avLst/>
                    </a:prstGeom>
                    <a:noFill/>
                    <a:ln w="38100" cap="flat" cmpd="sng" algn="ctr">
                      <a:solidFill>
                        <a:srgbClr val="5B9BD5">
                          <a:lumMod val="75000"/>
                        </a:srgbClr>
                      </a:solidFill>
                      <a:prstDash val="solid"/>
                      <a:miter lim="800000"/>
                    </a:ln>
                    <a:effectLst/>
                  </p:spPr>
                </p:cxnSp>
                <p:cxnSp>
                  <p:nvCxnSpPr>
                    <p:cNvPr id="902" name="Straight Connector 901">
                      <a:extLst>
                        <a:ext uri="{FF2B5EF4-FFF2-40B4-BE49-F238E27FC236}">
                          <a16:creationId xmlns:a16="http://schemas.microsoft.com/office/drawing/2014/main" xmlns="" id="{63C7C7BD-89D0-40F7-984F-87446632F600}"/>
                        </a:ext>
                      </a:extLst>
                    </p:cNvPr>
                    <p:cNvCxnSpPr/>
                    <p:nvPr/>
                  </p:nvCxnSpPr>
                  <p:spPr>
                    <a:xfrm flipV="1">
                      <a:off x="6899758" y="3167971"/>
                      <a:ext cx="61436" cy="122873"/>
                    </a:xfrm>
                    <a:prstGeom prst="line">
                      <a:avLst/>
                    </a:prstGeom>
                    <a:noFill/>
                    <a:ln w="38100" cap="flat" cmpd="sng" algn="ctr">
                      <a:solidFill>
                        <a:srgbClr val="5B9BD5">
                          <a:lumMod val="75000"/>
                        </a:srgbClr>
                      </a:solidFill>
                      <a:prstDash val="solid"/>
                      <a:miter lim="800000"/>
                    </a:ln>
                    <a:effectLst/>
                  </p:spPr>
                </p:cxnSp>
                <p:cxnSp>
                  <p:nvCxnSpPr>
                    <p:cNvPr id="903" name="Straight Connector 902">
                      <a:extLst>
                        <a:ext uri="{FF2B5EF4-FFF2-40B4-BE49-F238E27FC236}">
                          <a16:creationId xmlns:a16="http://schemas.microsoft.com/office/drawing/2014/main" xmlns="" id="{612400EC-3E0A-4618-9F79-0FE9FADCCD1C}"/>
                        </a:ext>
                      </a:extLst>
                    </p:cNvPr>
                    <p:cNvCxnSpPr>
                      <a:cxnSpLocks/>
                    </p:cNvCxnSpPr>
                    <p:nvPr/>
                  </p:nvCxnSpPr>
                  <p:spPr>
                    <a:xfrm>
                      <a:off x="6963118" y="3169353"/>
                      <a:ext cx="149435" cy="0"/>
                    </a:xfrm>
                    <a:prstGeom prst="line">
                      <a:avLst/>
                    </a:prstGeom>
                    <a:noFill/>
                    <a:ln w="38100" cap="flat" cmpd="sng" algn="ctr">
                      <a:solidFill>
                        <a:srgbClr val="5B9BD5">
                          <a:lumMod val="75000"/>
                        </a:srgbClr>
                      </a:solidFill>
                      <a:prstDash val="solid"/>
                      <a:miter lim="800000"/>
                    </a:ln>
                    <a:effectLst/>
                  </p:spPr>
                </p:cxnSp>
                <p:cxnSp>
                  <p:nvCxnSpPr>
                    <p:cNvPr id="904" name="Straight Connector 903">
                      <a:extLst>
                        <a:ext uri="{FF2B5EF4-FFF2-40B4-BE49-F238E27FC236}">
                          <a16:creationId xmlns:a16="http://schemas.microsoft.com/office/drawing/2014/main" xmlns="" id="{2CBCEC58-5F7A-4117-912E-7678393EAD1F}"/>
                        </a:ext>
                      </a:extLst>
                    </p:cNvPr>
                    <p:cNvCxnSpPr>
                      <a:cxnSpLocks/>
                    </p:cNvCxnSpPr>
                    <p:nvPr/>
                  </p:nvCxnSpPr>
                  <p:spPr>
                    <a:xfrm>
                      <a:off x="7111512" y="3167971"/>
                      <a:ext cx="62477" cy="124254"/>
                    </a:xfrm>
                    <a:prstGeom prst="line">
                      <a:avLst/>
                    </a:prstGeom>
                    <a:noFill/>
                    <a:ln w="38100" cap="flat" cmpd="sng" algn="ctr">
                      <a:solidFill>
                        <a:srgbClr val="5B9BD5">
                          <a:lumMod val="75000"/>
                        </a:srgbClr>
                      </a:solidFill>
                      <a:prstDash val="solid"/>
                      <a:miter lim="800000"/>
                    </a:ln>
                    <a:effectLst/>
                  </p:spPr>
                </p:cxnSp>
                <p:cxnSp>
                  <p:nvCxnSpPr>
                    <p:cNvPr id="905" name="Straight Connector 904">
                      <a:extLst>
                        <a:ext uri="{FF2B5EF4-FFF2-40B4-BE49-F238E27FC236}">
                          <a16:creationId xmlns:a16="http://schemas.microsoft.com/office/drawing/2014/main" xmlns="" id="{85AF005B-F70A-4BE3-9C44-F166DEB967A1}"/>
                        </a:ext>
                      </a:extLst>
                    </p:cNvPr>
                    <p:cNvCxnSpPr>
                      <a:cxnSpLocks/>
                    </p:cNvCxnSpPr>
                    <p:nvPr/>
                  </p:nvCxnSpPr>
                  <p:spPr>
                    <a:xfrm>
                      <a:off x="6750323" y="3289894"/>
                      <a:ext cx="149435" cy="0"/>
                    </a:xfrm>
                    <a:prstGeom prst="line">
                      <a:avLst/>
                    </a:prstGeom>
                    <a:noFill/>
                    <a:ln w="38100" cap="flat" cmpd="sng" algn="ctr">
                      <a:solidFill>
                        <a:srgbClr val="5B9BD5">
                          <a:lumMod val="75000"/>
                        </a:srgbClr>
                      </a:solidFill>
                      <a:prstDash val="solid"/>
                      <a:miter lim="800000"/>
                    </a:ln>
                    <a:effectLst/>
                  </p:spPr>
                </p:cxnSp>
                <p:cxnSp>
                  <p:nvCxnSpPr>
                    <p:cNvPr id="906" name="Straight Connector 905">
                      <a:extLst>
                        <a:ext uri="{FF2B5EF4-FFF2-40B4-BE49-F238E27FC236}">
                          <a16:creationId xmlns:a16="http://schemas.microsoft.com/office/drawing/2014/main" xmlns="" id="{7B71AE74-D89C-4EBE-B4E8-6D02595BA426}"/>
                        </a:ext>
                      </a:extLst>
                    </p:cNvPr>
                    <p:cNvCxnSpPr/>
                    <p:nvPr/>
                  </p:nvCxnSpPr>
                  <p:spPr>
                    <a:xfrm rot="10800000" flipV="1">
                      <a:off x="7107575" y="3787335"/>
                      <a:ext cx="61436" cy="122873"/>
                    </a:xfrm>
                    <a:prstGeom prst="line">
                      <a:avLst/>
                    </a:prstGeom>
                    <a:noFill/>
                    <a:ln w="38100" cap="flat" cmpd="sng" algn="ctr">
                      <a:solidFill>
                        <a:srgbClr val="5B9BD5">
                          <a:lumMod val="75000"/>
                        </a:srgbClr>
                      </a:solidFill>
                      <a:prstDash val="solid"/>
                      <a:miter lim="800000"/>
                    </a:ln>
                    <a:effectLst/>
                  </p:spPr>
                </p:cxnSp>
                <p:cxnSp>
                  <p:nvCxnSpPr>
                    <p:cNvPr id="907" name="Straight Connector 906">
                      <a:extLst>
                        <a:ext uri="{FF2B5EF4-FFF2-40B4-BE49-F238E27FC236}">
                          <a16:creationId xmlns:a16="http://schemas.microsoft.com/office/drawing/2014/main" xmlns="" id="{0C0EEC86-02BD-49B6-A8E9-1B907F1B86BB}"/>
                        </a:ext>
                      </a:extLst>
                    </p:cNvPr>
                    <p:cNvCxnSpPr>
                      <a:cxnSpLocks/>
                    </p:cNvCxnSpPr>
                    <p:nvPr/>
                  </p:nvCxnSpPr>
                  <p:spPr>
                    <a:xfrm rot="10800000">
                      <a:off x="6956216" y="3908826"/>
                      <a:ext cx="149435" cy="0"/>
                    </a:xfrm>
                    <a:prstGeom prst="line">
                      <a:avLst/>
                    </a:prstGeom>
                    <a:noFill/>
                    <a:ln w="38100" cap="flat" cmpd="sng" algn="ctr">
                      <a:solidFill>
                        <a:srgbClr val="5B9BD5">
                          <a:lumMod val="75000"/>
                        </a:srgbClr>
                      </a:solidFill>
                      <a:prstDash val="solid"/>
                      <a:miter lim="800000"/>
                    </a:ln>
                    <a:effectLst/>
                  </p:spPr>
                </p:cxnSp>
                <p:cxnSp>
                  <p:nvCxnSpPr>
                    <p:cNvPr id="908" name="Straight Connector 907">
                      <a:extLst>
                        <a:ext uri="{FF2B5EF4-FFF2-40B4-BE49-F238E27FC236}">
                          <a16:creationId xmlns:a16="http://schemas.microsoft.com/office/drawing/2014/main" xmlns="" id="{D4E79019-E0BC-4545-A5C6-D26A6D13413B}"/>
                        </a:ext>
                      </a:extLst>
                    </p:cNvPr>
                    <p:cNvCxnSpPr>
                      <a:cxnSpLocks/>
                    </p:cNvCxnSpPr>
                    <p:nvPr/>
                  </p:nvCxnSpPr>
                  <p:spPr>
                    <a:xfrm rot="10800000">
                      <a:off x="6894780" y="3785954"/>
                      <a:ext cx="62477" cy="124254"/>
                    </a:xfrm>
                    <a:prstGeom prst="line">
                      <a:avLst/>
                    </a:prstGeom>
                    <a:noFill/>
                    <a:ln w="38100" cap="flat" cmpd="sng" algn="ctr">
                      <a:solidFill>
                        <a:srgbClr val="5B9BD5">
                          <a:lumMod val="75000"/>
                        </a:srgbClr>
                      </a:solidFill>
                      <a:prstDash val="solid"/>
                      <a:miter lim="800000"/>
                    </a:ln>
                    <a:effectLst/>
                  </p:spPr>
                </p:cxnSp>
                <p:cxnSp>
                  <p:nvCxnSpPr>
                    <p:cNvPr id="909" name="Straight Connector 908">
                      <a:extLst>
                        <a:ext uri="{FF2B5EF4-FFF2-40B4-BE49-F238E27FC236}">
                          <a16:creationId xmlns:a16="http://schemas.microsoft.com/office/drawing/2014/main" xmlns="" id="{5E19DE3C-78ED-4A3A-89B7-9C5E2878DFDB}"/>
                        </a:ext>
                      </a:extLst>
                    </p:cNvPr>
                    <p:cNvCxnSpPr/>
                    <p:nvPr/>
                  </p:nvCxnSpPr>
                  <p:spPr>
                    <a:xfrm rot="10800000" flipV="1">
                      <a:off x="6686265" y="3785253"/>
                      <a:ext cx="61436" cy="122873"/>
                    </a:xfrm>
                    <a:prstGeom prst="line">
                      <a:avLst/>
                    </a:prstGeom>
                    <a:noFill/>
                    <a:ln w="38100" cap="flat" cmpd="sng" algn="ctr">
                      <a:solidFill>
                        <a:srgbClr val="5B9BD5">
                          <a:lumMod val="75000"/>
                        </a:srgbClr>
                      </a:solidFill>
                      <a:prstDash val="solid"/>
                      <a:miter lim="800000"/>
                    </a:ln>
                    <a:effectLst/>
                  </p:spPr>
                </p:cxnSp>
                <p:cxnSp>
                  <p:nvCxnSpPr>
                    <p:cNvPr id="910" name="Straight Connector 909">
                      <a:extLst>
                        <a:ext uri="{FF2B5EF4-FFF2-40B4-BE49-F238E27FC236}">
                          <a16:creationId xmlns:a16="http://schemas.microsoft.com/office/drawing/2014/main" xmlns="" id="{FAEC9739-C0B0-4EEA-B62E-D1DD8ECC62A8}"/>
                        </a:ext>
                      </a:extLst>
                    </p:cNvPr>
                    <p:cNvCxnSpPr>
                      <a:cxnSpLocks/>
                    </p:cNvCxnSpPr>
                    <p:nvPr/>
                  </p:nvCxnSpPr>
                  <p:spPr>
                    <a:xfrm rot="10800000">
                      <a:off x="6534906" y="3906744"/>
                      <a:ext cx="149435" cy="0"/>
                    </a:xfrm>
                    <a:prstGeom prst="line">
                      <a:avLst/>
                    </a:prstGeom>
                    <a:noFill/>
                    <a:ln w="38100" cap="flat" cmpd="sng" algn="ctr">
                      <a:solidFill>
                        <a:srgbClr val="5B9BD5">
                          <a:lumMod val="75000"/>
                        </a:srgbClr>
                      </a:solidFill>
                      <a:prstDash val="solid"/>
                      <a:miter lim="800000"/>
                    </a:ln>
                    <a:effectLst/>
                  </p:spPr>
                </p:cxnSp>
                <p:cxnSp>
                  <p:nvCxnSpPr>
                    <p:cNvPr id="911" name="Straight Connector 910">
                      <a:extLst>
                        <a:ext uri="{FF2B5EF4-FFF2-40B4-BE49-F238E27FC236}">
                          <a16:creationId xmlns:a16="http://schemas.microsoft.com/office/drawing/2014/main" xmlns="" id="{B47FBE44-C3AA-42EB-8272-2FBD316D92F1}"/>
                        </a:ext>
                      </a:extLst>
                    </p:cNvPr>
                    <p:cNvCxnSpPr>
                      <a:cxnSpLocks/>
                    </p:cNvCxnSpPr>
                    <p:nvPr/>
                  </p:nvCxnSpPr>
                  <p:spPr>
                    <a:xfrm rot="10800000">
                      <a:off x="6473470" y="3783872"/>
                      <a:ext cx="62477" cy="124254"/>
                    </a:xfrm>
                    <a:prstGeom prst="line">
                      <a:avLst/>
                    </a:prstGeom>
                    <a:noFill/>
                    <a:ln w="38100" cap="flat" cmpd="sng" algn="ctr">
                      <a:solidFill>
                        <a:srgbClr val="5B9BD5">
                          <a:lumMod val="75000"/>
                        </a:srgbClr>
                      </a:solidFill>
                      <a:prstDash val="solid"/>
                      <a:miter lim="800000"/>
                    </a:ln>
                    <a:effectLst/>
                  </p:spPr>
                </p:cxnSp>
                <p:cxnSp>
                  <p:nvCxnSpPr>
                    <p:cNvPr id="912" name="Straight Connector 911">
                      <a:extLst>
                        <a:ext uri="{FF2B5EF4-FFF2-40B4-BE49-F238E27FC236}">
                          <a16:creationId xmlns:a16="http://schemas.microsoft.com/office/drawing/2014/main" xmlns="" id="{F9368152-325B-4D1F-9BBB-27CEE2DC51FE}"/>
                        </a:ext>
                      </a:extLst>
                    </p:cNvPr>
                    <p:cNvCxnSpPr>
                      <a:cxnSpLocks/>
                    </p:cNvCxnSpPr>
                    <p:nvPr/>
                  </p:nvCxnSpPr>
                  <p:spPr>
                    <a:xfrm rot="10800000">
                      <a:off x="6747701" y="3786203"/>
                      <a:ext cx="149435" cy="0"/>
                    </a:xfrm>
                    <a:prstGeom prst="line">
                      <a:avLst/>
                    </a:prstGeom>
                    <a:noFill/>
                    <a:ln w="38100" cap="flat" cmpd="sng" algn="ctr">
                      <a:solidFill>
                        <a:srgbClr val="5B9BD5">
                          <a:lumMod val="75000"/>
                        </a:srgbClr>
                      </a:solidFill>
                      <a:prstDash val="solid"/>
                      <a:miter lim="800000"/>
                    </a:ln>
                    <a:effectLst/>
                  </p:spPr>
                </p:cxnSp>
                <p:cxnSp>
                  <p:nvCxnSpPr>
                    <p:cNvPr id="913" name="Straight Connector 912">
                      <a:extLst>
                        <a:ext uri="{FF2B5EF4-FFF2-40B4-BE49-F238E27FC236}">
                          <a16:creationId xmlns:a16="http://schemas.microsoft.com/office/drawing/2014/main" xmlns="" id="{3A122CCC-2C4F-4166-8074-75CD840D5ED3}"/>
                        </a:ext>
                      </a:extLst>
                    </p:cNvPr>
                    <p:cNvCxnSpPr/>
                    <p:nvPr/>
                  </p:nvCxnSpPr>
                  <p:spPr>
                    <a:xfrm rot="10800000" flipV="1">
                      <a:off x="6270264" y="3784245"/>
                      <a:ext cx="61436" cy="122873"/>
                    </a:xfrm>
                    <a:prstGeom prst="line">
                      <a:avLst/>
                    </a:prstGeom>
                    <a:noFill/>
                    <a:ln w="38100" cap="flat" cmpd="sng" algn="ctr">
                      <a:solidFill>
                        <a:srgbClr val="5B9BD5">
                          <a:lumMod val="75000"/>
                        </a:srgbClr>
                      </a:solidFill>
                      <a:prstDash val="solid"/>
                      <a:miter lim="800000"/>
                    </a:ln>
                    <a:effectLst/>
                  </p:spPr>
                </p:cxnSp>
                <p:cxnSp>
                  <p:nvCxnSpPr>
                    <p:cNvPr id="914" name="Straight Connector 913">
                      <a:extLst>
                        <a:ext uri="{FF2B5EF4-FFF2-40B4-BE49-F238E27FC236}">
                          <a16:creationId xmlns:a16="http://schemas.microsoft.com/office/drawing/2014/main" xmlns="" id="{244C1F9E-1D13-46B4-99BB-3C522550CF0C}"/>
                        </a:ext>
                      </a:extLst>
                    </p:cNvPr>
                    <p:cNvCxnSpPr>
                      <a:cxnSpLocks/>
                    </p:cNvCxnSpPr>
                    <p:nvPr/>
                  </p:nvCxnSpPr>
                  <p:spPr>
                    <a:xfrm rot="10800000">
                      <a:off x="6118905" y="3905736"/>
                      <a:ext cx="149435" cy="0"/>
                    </a:xfrm>
                    <a:prstGeom prst="line">
                      <a:avLst/>
                    </a:prstGeom>
                    <a:noFill/>
                    <a:ln w="38100" cap="flat" cmpd="sng" algn="ctr">
                      <a:solidFill>
                        <a:srgbClr val="5B9BD5">
                          <a:lumMod val="75000"/>
                        </a:srgbClr>
                      </a:solidFill>
                      <a:prstDash val="solid"/>
                      <a:miter lim="800000"/>
                    </a:ln>
                    <a:effectLst/>
                  </p:spPr>
                </p:cxnSp>
                <p:cxnSp>
                  <p:nvCxnSpPr>
                    <p:cNvPr id="915" name="Straight Connector 914">
                      <a:extLst>
                        <a:ext uri="{FF2B5EF4-FFF2-40B4-BE49-F238E27FC236}">
                          <a16:creationId xmlns:a16="http://schemas.microsoft.com/office/drawing/2014/main" xmlns="" id="{F0579609-DA9D-4BE1-871A-06ED4452E3A6}"/>
                        </a:ext>
                      </a:extLst>
                    </p:cNvPr>
                    <p:cNvCxnSpPr>
                      <a:cxnSpLocks/>
                    </p:cNvCxnSpPr>
                    <p:nvPr/>
                  </p:nvCxnSpPr>
                  <p:spPr>
                    <a:xfrm rot="10800000">
                      <a:off x="6057469" y="3782864"/>
                      <a:ext cx="62477" cy="124254"/>
                    </a:xfrm>
                    <a:prstGeom prst="line">
                      <a:avLst/>
                    </a:prstGeom>
                    <a:noFill/>
                    <a:ln w="38100" cap="flat" cmpd="sng" algn="ctr">
                      <a:solidFill>
                        <a:srgbClr val="5B9BD5">
                          <a:lumMod val="75000"/>
                        </a:srgbClr>
                      </a:solidFill>
                      <a:prstDash val="solid"/>
                      <a:miter lim="800000"/>
                    </a:ln>
                    <a:effectLst/>
                  </p:spPr>
                </p:cxnSp>
                <p:cxnSp>
                  <p:nvCxnSpPr>
                    <p:cNvPr id="916" name="Straight Connector 915">
                      <a:extLst>
                        <a:ext uri="{FF2B5EF4-FFF2-40B4-BE49-F238E27FC236}">
                          <a16:creationId xmlns:a16="http://schemas.microsoft.com/office/drawing/2014/main" xmlns="" id="{C8F1E77D-1F72-4A86-9E92-3BE3341AA353}"/>
                        </a:ext>
                      </a:extLst>
                    </p:cNvPr>
                    <p:cNvCxnSpPr/>
                    <p:nvPr/>
                  </p:nvCxnSpPr>
                  <p:spPr>
                    <a:xfrm rot="10800000" flipV="1">
                      <a:off x="5847913" y="3781914"/>
                      <a:ext cx="61436" cy="122873"/>
                    </a:xfrm>
                    <a:prstGeom prst="line">
                      <a:avLst/>
                    </a:prstGeom>
                    <a:noFill/>
                    <a:ln w="38100" cap="flat" cmpd="sng" algn="ctr">
                      <a:solidFill>
                        <a:srgbClr val="5B9BD5">
                          <a:lumMod val="75000"/>
                        </a:srgbClr>
                      </a:solidFill>
                      <a:prstDash val="solid"/>
                      <a:miter lim="800000"/>
                    </a:ln>
                    <a:effectLst/>
                  </p:spPr>
                </p:cxnSp>
                <p:cxnSp>
                  <p:nvCxnSpPr>
                    <p:cNvPr id="917" name="Straight Connector 916">
                      <a:extLst>
                        <a:ext uri="{FF2B5EF4-FFF2-40B4-BE49-F238E27FC236}">
                          <a16:creationId xmlns:a16="http://schemas.microsoft.com/office/drawing/2014/main" xmlns="" id="{CB2102DA-74E8-477D-A489-A43917474C00}"/>
                        </a:ext>
                      </a:extLst>
                    </p:cNvPr>
                    <p:cNvCxnSpPr>
                      <a:cxnSpLocks/>
                    </p:cNvCxnSpPr>
                    <p:nvPr/>
                  </p:nvCxnSpPr>
                  <p:spPr>
                    <a:xfrm rot="10800000">
                      <a:off x="5696554" y="3903405"/>
                      <a:ext cx="149435" cy="0"/>
                    </a:xfrm>
                    <a:prstGeom prst="line">
                      <a:avLst/>
                    </a:prstGeom>
                    <a:noFill/>
                    <a:ln w="38100" cap="flat" cmpd="sng" algn="ctr">
                      <a:solidFill>
                        <a:srgbClr val="5B9BD5">
                          <a:lumMod val="75000"/>
                        </a:srgbClr>
                      </a:solidFill>
                      <a:prstDash val="solid"/>
                      <a:miter lim="800000"/>
                    </a:ln>
                    <a:effectLst/>
                  </p:spPr>
                </p:cxnSp>
                <p:cxnSp>
                  <p:nvCxnSpPr>
                    <p:cNvPr id="918" name="Straight Connector 917">
                      <a:extLst>
                        <a:ext uri="{FF2B5EF4-FFF2-40B4-BE49-F238E27FC236}">
                          <a16:creationId xmlns:a16="http://schemas.microsoft.com/office/drawing/2014/main" xmlns="" id="{3D031700-8065-4451-BE8D-487E31C631A5}"/>
                        </a:ext>
                      </a:extLst>
                    </p:cNvPr>
                    <p:cNvCxnSpPr>
                      <a:cxnSpLocks/>
                    </p:cNvCxnSpPr>
                    <p:nvPr/>
                  </p:nvCxnSpPr>
                  <p:spPr>
                    <a:xfrm rot="10800000">
                      <a:off x="5635118" y="3780533"/>
                      <a:ext cx="62477" cy="124254"/>
                    </a:xfrm>
                    <a:prstGeom prst="line">
                      <a:avLst/>
                    </a:prstGeom>
                    <a:noFill/>
                    <a:ln w="38100" cap="flat" cmpd="sng" algn="ctr">
                      <a:solidFill>
                        <a:srgbClr val="5B9BD5">
                          <a:lumMod val="75000"/>
                        </a:srgbClr>
                      </a:solidFill>
                      <a:prstDash val="solid"/>
                      <a:miter lim="800000"/>
                    </a:ln>
                    <a:effectLst/>
                  </p:spPr>
                </p:cxnSp>
                <p:cxnSp>
                  <p:nvCxnSpPr>
                    <p:cNvPr id="919" name="Straight Connector 918">
                      <a:extLst>
                        <a:ext uri="{FF2B5EF4-FFF2-40B4-BE49-F238E27FC236}">
                          <a16:creationId xmlns:a16="http://schemas.microsoft.com/office/drawing/2014/main" xmlns="" id="{F1665BEB-0915-4A20-A7FD-AC3964C09E0F}"/>
                        </a:ext>
                      </a:extLst>
                    </p:cNvPr>
                    <p:cNvCxnSpPr>
                      <a:cxnSpLocks/>
                    </p:cNvCxnSpPr>
                    <p:nvPr/>
                  </p:nvCxnSpPr>
                  <p:spPr>
                    <a:xfrm rot="10800000">
                      <a:off x="5909349" y="3782864"/>
                      <a:ext cx="149435" cy="0"/>
                    </a:xfrm>
                    <a:prstGeom prst="line">
                      <a:avLst/>
                    </a:prstGeom>
                    <a:noFill/>
                    <a:ln w="38100" cap="flat" cmpd="sng" algn="ctr">
                      <a:solidFill>
                        <a:srgbClr val="5B9BD5">
                          <a:lumMod val="75000"/>
                        </a:srgbClr>
                      </a:solidFill>
                      <a:prstDash val="solid"/>
                      <a:miter lim="800000"/>
                    </a:ln>
                    <a:effectLst/>
                  </p:spPr>
                </p:cxnSp>
                <p:cxnSp>
                  <p:nvCxnSpPr>
                    <p:cNvPr id="920" name="Straight Connector 919">
                      <a:extLst>
                        <a:ext uri="{FF2B5EF4-FFF2-40B4-BE49-F238E27FC236}">
                          <a16:creationId xmlns:a16="http://schemas.microsoft.com/office/drawing/2014/main" xmlns="" id="{A66954B6-4EB1-48D6-A8DB-F9BEE4AF1B89}"/>
                        </a:ext>
                      </a:extLst>
                    </p:cNvPr>
                    <p:cNvCxnSpPr>
                      <a:cxnSpLocks/>
                    </p:cNvCxnSpPr>
                    <p:nvPr/>
                  </p:nvCxnSpPr>
                  <p:spPr>
                    <a:xfrm rot="10800000">
                      <a:off x="6332087" y="3779604"/>
                      <a:ext cx="149435" cy="0"/>
                    </a:xfrm>
                    <a:prstGeom prst="line">
                      <a:avLst/>
                    </a:prstGeom>
                    <a:noFill/>
                    <a:ln w="38100" cap="flat" cmpd="sng" algn="ctr">
                      <a:solidFill>
                        <a:srgbClr val="5B9BD5">
                          <a:lumMod val="75000"/>
                        </a:srgbClr>
                      </a:solidFill>
                      <a:prstDash val="solid"/>
                      <a:miter lim="800000"/>
                    </a:ln>
                    <a:effectLst/>
                  </p:spPr>
                </p:cxnSp>
                <p:cxnSp>
                  <p:nvCxnSpPr>
                    <p:cNvPr id="921" name="Straight Connector 920">
                      <a:extLst>
                        <a:ext uri="{FF2B5EF4-FFF2-40B4-BE49-F238E27FC236}">
                          <a16:creationId xmlns:a16="http://schemas.microsoft.com/office/drawing/2014/main" xmlns="" id="{BA89D5E2-A01F-417E-9C3C-DF19FB8A50D6}"/>
                        </a:ext>
                      </a:extLst>
                    </p:cNvPr>
                    <p:cNvCxnSpPr/>
                    <p:nvPr/>
                  </p:nvCxnSpPr>
                  <p:spPr>
                    <a:xfrm rot="10800000" flipV="1">
                      <a:off x="5425288" y="3780247"/>
                      <a:ext cx="61436" cy="122873"/>
                    </a:xfrm>
                    <a:prstGeom prst="line">
                      <a:avLst/>
                    </a:prstGeom>
                    <a:noFill/>
                    <a:ln w="38100" cap="flat" cmpd="sng" algn="ctr">
                      <a:solidFill>
                        <a:srgbClr val="5B9BD5">
                          <a:lumMod val="75000"/>
                        </a:srgbClr>
                      </a:solidFill>
                      <a:prstDash val="solid"/>
                      <a:miter lim="800000"/>
                    </a:ln>
                    <a:effectLst/>
                  </p:spPr>
                </p:cxnSp>
                <p:cxnSp>
                  <p:nvCxnSpPr>
                    <p:cNvPr id="922" name="Straight Connector 921">
                      <a:extLst>
                        <a:ext uri="{FF2B5EF4-FFF2-40B4-BE49-F238E27FC236}">
                          <a16:creationId xmlns:a16="http://schemas.microsoft.com/office/drawing/2014/main" xmlns="" id="{AF72970D-862C-4A94-B7F6-591F9DB2CAC2}"/>
                        </a:ext>
                      </a:extLst>
                    </p:cNvPr>
                    <p:cNvCxnSpPr>
                      <a:cxnSpLocks/>
                    </p:cNvCxnSpPr>
                    <p:nvPr/>
                  </p:nvCxnSpPr>
                  <p:spPr>
                    <a:xfrm rot="10800000">
                      <a:off x="5273929" y="3901738"/>
                      <a:ext cx="149435" cy="0"/>
                    </a:xfrm>
                    <a:prstGeom prst="line">
                      <a:avLst/>
                    </a:prstGeom>
                    <a:noFill/>
                    <a:ln w="38100" cap="flat" cmpd="sng" algn="ctr">
                      <a:solidFill>
                        <a:srgbClr val="5B9BD5">
                          <a:lumMod val="75000"/>
                        </a:srgbClr>
                      </a:solidFill>
                      <a:prstDash val="solid"/>
                      <a:miter lim="800000"/>
                    </a:ln>
                    <a:effectLst/>
                  </p:spPr>
                </p:cxnSp>
                <p:cxnSp>
                  <p:nvCxnSpPr>
                    <p:cNvPr id="923" name="Straight Connector 922">
                      <a:extLst>
                        <a:ext uri="{FF2B5EF4-FFF2-40B4-BE49-F238E27FC236}">
                          <a16:creationId xmlns:a16="http://schemas.microsoft.com/office/drawing/2014/main" xmlns="" id="{FB26CD88-F595-4CDF-A315-DEFCA3B62437}"/>
                        </a:ext>
                      </a:extLst>
                    </p:cNvPr>
                    <p:cNvCxnSpPr>
                      <a:cxnSpLocks/>
                    </p:cNvCxnSpPr>
                    <p:nvPr/>
                  </p:nvCxnSpPr>
                  <p:spPr>
                    <a:xfrm rot="10800000">
                      <a:off x="5212493" y="3778866"/>
                      <a:ext cx="62477" cy="124254"/>
                    </a:xfrm>
                    <a:prstGeom prst="line">
                      <a:avLst/>
                    </a:prstGeom>
                    <a:noFill/>
                    <a:ln w="38100" cap="flat" cmpd="sng" algn="ctr">
                      <a:solidFill>
                        <a:srgbClr val="5B9BD5">
                          <a:lumMod val="75000"/>
                        </a:srgbClr>
                      </a:solidFill>
                      <a:prstDash val="solid"/>
                      <a:miter lim="800000"/>
                    </a:ln>
                    <a:effectLst/>
                  </p:spPr>
                </p:cxnSp>
                <p:cxnSp>
                  <p:nvCxnSpPr>
                    <p:cNvPr id="924" name="Straight Connector 923">
                      <a:extLst>
                        <a:ext uri="{FF2B5EF4-FFF2-40B4-BE49-F238E27FC236}">
                          <a16:creationId xmlns:a16="http://schemas.microsoft.com/office/drawing/2014/main" xmlns="" id="{F15EF54C-DCA0-435E-B3B2-DCB57904EBE6}"/>
                        </a:ext>
                      </a:extLst>
                    </p:cNvPr>
                    <p:cNvCxnSpPr>
                      <a:cxnSpLocks/>
                    </p:cNvCxnSpPr>
                    <p:nvPr/>
                  </p:nvCxnSpPr>
                  <p:spPr>
                    <a:xfrm rot="10800000">
                      <a:off x="5486724" y="3781197"/>
                      <a:ext cx="149435" cy="0"/>
                    </a:xfrm>
                    <a:prstGeom prst="line">
                      <a:avLst/>
                    </a:prstGeom>
                    <a:noFill/>
                    <a:ln w="38100" cap="flat" cmpd="sng" algn="ctr">
                      <a:solidFill>
                        <a:srgbClr val="5B9BD5">
                          <a:lumMod val="75000"/>
                        </a:srgbClr>
                      </a:solidFill>
                      <a:prstDash val="solid"/>
                      <a:miter lim="800000"/>
                    </a:ln>
                    <a:effectLst/>
                  </p:spPr>
                </p:cxnSp>
                <p:cxnSp>
                  <p:nvCxnSpPr>
                    <p:cNvPr id="925" name="Straight Connector 924">
                      <a:extLst>
                        <a:ext uri="{FF2B5EF4-FFF2-40B4-BE49-F238E27FC236}">
                          <a16:creationId xmlns:a16="http://schemas.microsoft.com/office/drawing/2014/main" xmlns="" id="{98A7512C-1C8C-48BA-8EA0-E08E9D744856}"/>
                        </a:ext>
                      </a:extLst>
                    </p:cNvPr>
                    <p:cNvCxnSpPr>
                      <a:cxnSpLocks/>
                    </p:cNvCxnSpPr>
                    <p:nvPr/>
                  </p:nvCxnSpPr>
                  <p:spPr>
                    <a:xfrm>
                      <a:off x="5080498" y="3281410"/>
                      <a:ext cx="124263" cy="584"/>
                    </a:xfrm>
                    <a:prstGeom prst="line">
                      <a:avLst/>
                    </a:prstGeom>
                    <a:noFill/>
                    <a:ln w="19050" cap="flat" cmpd="sng" algn="ctr">
                      <a:solidFill>
                        <a:sysClr val="windowText" lastClr="000000"/>
                      </a:solidFill>
                      <a:prstDash val="sysDot"/>
                      <a:miter lim="800000"/>
                    </a:ln>
                    <a:effectLst/>
                  </p:spPr>
                </p:cxnSp>
                <p:cxnSp>
                  <p:nvCxnSpPr>
                    <p:cNvPr id="926" name="Straight Connector 925">
                      <a:extLst>
                        <a:ext uri="{FF2B5EF4-FFF2-40B4-BE49-F238E27FC236}">
                          <a16:creationId xmlns:a16="http://schemas.microsoft.com/office/drawing/2014/main" xmlns="" id="{C8DA013E-767A-4D25-A0F3-B78FD0A194C7}"/>
                        </a:ext>
                      </a:extLst>
                    </p:cNvPr>
                    <p:cNvCxnSpPr>
                      <a:cxnSpLocks/>
                    </p:cNvCxnSpPr>
                    <p:nvPr/>
                  </p:nvCxnSpPr>
                  <p:spPr>
                    <a:xfrm>
                      <a:off x="7192875" y="3292262"/>
                      <a:ext cx="124263" cy="584"/>
                    </a:xfrm>
                    <a:prstGeom prst="line">
                      <a:avLst/>
                    </a:prstGeom>
                    <a:noFill/>
                    <a:ln w="19050" cap="flat" cmpd="sng" algn="ctr">
                      <a:solidFill>
                        <a:sysClr val="windowText" lastClr="000000"/>
                      </a:solidFill>
                      <a:prstDash val="sysDot"/>
                      <a:miter lim="800000"/>
                    </a:ln>
                    <a:effectLst/>
                  </p:spPr>
                </p:cxnSp>
                <p:cxnSp>
                  <p:nvCxnSpPr>
                    <p:cNvPr id="927" name="Straight Connector 926">
                      <a:extLst>
                        <a:ext uri="{FF2B5EF4-FFF2-40B4-BE49-F238E27FC236}">
                          <a16:creationId xmlns:a16="http://schemas.microsoft.com/office/drawing/2014/main" xmlns="" id="{B9E65DB0-1B34-4140-A80B-CCF55556AF26}"/>
                        </a:ext>
                      </a:extLst>
                    </p:cNvPr>
                    <p:cNvCxnSpPr>
                      <a:cxnSpLocks/>
                    </p:cNvCxnSpPr>
                    <p:nvPr/>
                  </p:nvCxnSpPr>
                  <p:spPr>
                    <a:xfrm>
                      <a:off x="7189700" y="3787562"/>
                      <a:ext cx="124263" cy="584"/>
                    </a:xfrm>
                    <a:prstGeom prst="line">
                      <a:avLst/>
                    </a:prstGeom>
                    <a:noFill/>
                    <a:ln w="19050" cap="flat" cmpd="sng" algn="ctr">
                      <a:solidFill>
                        <a:sysClr val="windowText" lastClr="000000"/>
                      </a:solidFill>
                      <a:prstDash val="sysDot"/>
                      <a:miter lim="800000"/>
                    </a:ln>
                    <a:effectLst/>
                  </p:spPr>
                </p:cxnSp>
                <p:cxnSp>
                  <p:nvCxnSpPr>
                    <p:cNvPr id="928" name="Straight Connector 927">
                      <a:extLst>
                        <a:ext uri="{FF2B5EF4-FFF2-40B4-BE49-F238E27FC236}">
                          <a16:creationId xmlns:a16="http://schemas.microsoft.com/office/drawing/2014/main" xmlns="" id="{B3428E45-99C7-49F2-A7F3-6F0E51155325}"/>
                        </a:ext>
                      </a:extLst>
                    </p:cNvPr>
                    <p:cNvCxnSpPr>
                      <a:cxnSpLocks/>
                    </p:cNvCxnSpPr>
                    <p:nvPr/>
                  </p:nvCxnSpPr>
                  <p:spPr>
                    <a:xfrm>
                      <a:off x="5077455" y="3782393"/>
                      <a:ext cx="124263" cy="584"/>
                    </a:xfrm>
                    <a:prstGeom prst="line">
                      <a:avLst/>
                    </a:prstGeom>
                    <a:noFill/>
                    <a:ln w="19050" cap="flat" cmpd="sng" algn="ctr">
                      <a:solidFill>
                        <a:sysClr val="windowText" lastClr="000000"/>
                      </a:solidFill>
                      <a:prstDash val="sysDot"/>
                      <a:miter lim="800000"/>
                    </a:ln>
                    <a:effectLst/>
                  </p:spPr>
                </p:cxnSp>
                <p:sp>
                  <p:nvSpPr>
                    <p:cNvPr id="929" name="Hexagon 928">
                      <a:extLst>
                        <a:ext uri="{FF2B5EF4-FFF2-40B4-BE49-F238E27FC236}">
                          <a16:creationId xmlns:a16="http://schemas.microsoft.com/office/drawing/2014/main" xmlns="" id="{6FD00507-A2A6-48B0-ACA2-BB5C6B4BE649}"/>
                        </a:ext>
                      </a:extLst>
                    </p:cNvPr>
                    <p:cNvSpPr/>
                    <p:nvPr/>
                  </p:nvSpPr>
                  <p:spPr>
                    <a:xfrm>
                      <a:off x="6485025" y="3158698"/>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67" name="Group 766">
                    <a:extLst>
                      <a:ext uri="{FF2B5EF4-FFF2-40B4-BE49-F238E27FC236}">
                        <a16:creationId xmlns:a16="http://schemas.microsoft.com/office/drawing/2014/main" xmlns="" id="{CF9E0E5A-75CD-4521-93C0-8C168DE71E2C}"/>
                      </a:ext>
                    </a:extLst>
                  </p:cNvPr>
                  <p:cNvGrpSpPr/>
                  <p:nvPr/>
                </p:nvGrpSpPr>
                <p:grpSpPr>
                  <a:xfrm>
                    <a:off x="841252" y="3343492"/>
                    <a:ext cx="2171902" cy="1115377"/>
                    <a:chOff x="5219294" y="4080522"/>
                    <a:chExt cx="2171902" cy="1115377"/>
                  </a:xfrm>
                </p:grpSpPr>
                <p:sp>
                  <p:nvSpPr>
                    <p:cNvPr id="809" name="Hexagon 808">
                      <a:extLst>
                        <a:ext uri="{FF2B5EF4-FFF2-40B4-BE49-F238E27FC236}">
                          <a16:creationId xmlns:a16="http://schemas.microsoft.com/office/drawing/2014/main" xmlns="" id="{0A9E7A5C-9F5D-4767-B0B5-707AD9AD619B}"/>
                        </a:ext>
                      </a:extLst>
                    </p:cNvPr>
                    <p:cNvSpPr/>
                    <p:nvPr/>
                  </p:nvSpPr>
                  <p:spPr>
                    <a:xfrm>
                      <a:off x="5219294" y="418827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Hexagon 809">
                      <a:extLst>
                        <a:ext uri="{FF2B5EF4-FFF2-40B4-BE49-F238E27FC236}">
                          <a16:creationId xmlns:a16="http://schemas.microsoft.com/office/drawing/2014/main" xmlns="" id="{165BAC56-DDB3-4897-BC6F-01C002876F6D}"/>
                        </a:ext>
                      </a:extLst>
                    </p:cNvPr>
                    <p:cNvSpPr/>
                    <p:nvPr/>
                  </p:nvSpPr>
                  <p:spPr>
                    <a:xfrm>
                      <a:off x="5219294" y="4434021"/>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1" name="Hexagon 810">
                      <a:extLst>
                        <a:ext uri="{FF2B5EF4-FFF2-40B4-BE49-F238E27FC236}">
                          <a16:creationId xmlns:a16="http://schemas.microsoft.com/office/drawing/2014/main" xmlns="" id="{6AE5216B-FE94-4A38-BAE3-9EE36DF71DF4}"/>
                        </a:ext>
                      </a:extLst>
                    </p:cNvPr>
                    <p:cNvSpPr/>
                    <p:nvPr/>
                  </p:nvSpPr>
                  <p:spPr>
                    <a:xfrm>
                      <a:off x="5428850" y="4312098"/>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Hexagon 811">
                      <a:extLst>
                        <a:ext uri="{FF2B5EF4-FFF2-40B4-BE49-F238E27FC236}">
                          <a16:creationId xmlns:a16="http://schemas.microsoft.com/office/drawing/2014/main" xmlns="" id="{FE62303E-9C88-4CA3-BE01-C7D293D2FD75}"/>
                        </a:ext>
                      </a:extLst>
                    </p:cNvPr>
                    <p:cNvSpPr/>
                    <p:nvPr/>
                  </p:nvSpPr>
                  <p:spPr>
                    <a:xfrm>
                      <a:off x="5641397" y="418827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Hexagon 812">
                      <a:extLst>
                        <a:ext uri="{FF2B5EF4-FFF2-40B4-BE49-F238E27FC236}">
                          <a16:creationId xmlns:a16="http://schemas.microsoft.com/office/drawing/2014/main" xmlns="" id="{CA465685-DB32-4365-AA80-C2717CA2C5C0}"/>
                        </a:ext>
                      </a:extLst>
                    </p:cNvPr>
                    <p:cNvSpPr/>
                    <p:nvPr/>
                  </p:nvSpPr>
                  <p:spPr>
                    <a:xfrm>
                      <a:off x="5641397" y="4434021"/>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4" name="Hexagon 813">
                      <a:extLst>
                        <a:ext uri="{FF2B5EF4-FFF2-40B4-BE49-F238E27FC236}">
                          <a16:creationId xmlns:a16="http://schemas.microsoft.com/office/drawing/2014/main" xmlns="" id="{D92D41A9-4DD4-48EC-AEA5-BBDDEAF02217}"/>
                        </a:ext>
                      </a:extLst>
                    </p:cNvPr>
                    <p:cNvSpPr/>
                    <p:nvPr/>
                  </p:nvSpPr>
                  <p:spPr>
                    <a:xfrm>
                      <a:off x="5641397" y="467976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Hexagon 814">
                      <a:extLst>
                        <a:ext uri="{FF2B5EF4-FFF2-40B4-BE49-F238E27FC236}">
                          <a16:creationId xmlns:a16="http://schemas.microsoft.com/office/drawing/2014/main" xmlns="" id="{B39BEB9D-D7F4-4515-B9D8-E7A78ACF2C48}"/>
                        </a:ext>
                      </a:extLst>
                    </p:cNvPr>
                    <p:cNvSpPr/>
                    <p:nvPr/>
                  </p:nvSpPr>
                  <p:spPr>
                    <a:xfrm>
                      <a:off x="5850953" y="4312098"/>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Hexagon 815">
                      <a:extLst>
                        <a:ext uri="{FF2B5EF4-FFF2-40B4-BE49-F238E27FC236}">
                          <a16:creationId xmlns:a16="http://schemas.microsoft.com/office/drawing/2014/main" xmlns="" id="{1CF3ED0F-F20B-4279-A093-340A927A332D}"/>
                        </a:ext>
                      </a:extLst>
                    </p:cNvPr>
                    <p:cNvSpPr/>
                    <p:nvPr/>
                  </p:nvSpPr>
                  <p:spPr>
                    <a:xfrm>
                      <a:off x="6063748" y="4436352"/>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7" name="Hexagon 816">
                      <a:extLst>
                        <a:ext uri="{FF2B5EF4-FFF2-40B4-BE49-F238E27FC236}">
                          <a16:creationId xmlns:a16="http://schemas.microsoft.com/office/drawing/2014/main" xmlns="" id="{7483063C-6B6A-4F7D-AB37-962B58A36442}"/>
                        </a:ext>
                      </a:extLst>
                    </p:cNvPr>
                    <p:cNvSpPr/>
                    <p:nvPr/>
                  </p:nvSpPr>
                  <p:spPr>
                    <a:xfrm>
                      <a:off x="6063748" y="4682097"/>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Hexagon 817">
                      <a:extLst>
                        <a:ext uri="{FF2B5EF4-FFF2-40B4-BE49-F238E27FC236}">
                          <a16:creationId xmlns:a16="http://schemas.microsoft.com/office/drawing/2014/main" xmlns="" id="{16EBD9A4-A2A2-4F25-A851-0F5ACAAF6D21}"/>
                        </a:ext>
                      </a:extLst>
                    </p:cNvPr>
                    <p:cNvSpPr/>
                    <p:nvPr/>
                  </p:nvSpPr>
                  <p:spPr>
                    <a:xfrm>
                      <a:off x="6273304" y="4314429"/>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9" name="Hexagon 818">
                      <a:extLst>
                        <a:ext uri="{FF2B5EF4-FFF2-40B4-BE49-F238E27FC236}">
                          <a16:creationId xmlns:a16="http://schemas.microsoft.com/office/drawing/2014/main" xmlns="" id="{26D73716-E140-41C5-8ED1-BE69B469D5AD}"/>
                        </a:ext>
                      </a:extLst>
                    </p:cNvPr>
                    <p:cNvSpPr/>
                    <p:nvPr/>
                  </p:nvSpPr>
                  <p:spPr>
                    <a:xfrm>
                      <a:off x="6273304" y="4805919"/>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Hexagon 819">
                      <a:extLst>
                        <a:ext uri="{FF2B5EF4-FFF2-40B4-BE49-F238E27FC236}">
                          <a16:creationId xmlns:a16="http://schemas.microsoft.com/office/drawing/2014/main" xmlns="" id="{735E76AD-D9EA-4E69-8D2E-1CB3B9F022DB}"/>
                        </a:ext>
                      </a:extLst>
                    </p:cNvPr>
                    <p:cNvSpPr/>
                    <p:nvPr/>
                  </p:nvSpPr>
                  <p:spPr>
                    <a:xfrm>
                      <a:off x="6486099" y="4683785"/>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Hexagon 820">
                      <a:extLst>
                        <a:ext uri="{FF2B5EF4-FFF2-40B4-BE49-F238E27FC236}">
                          <a16:creationId xmlns:a16="http://schemas.microsoft.com/office/drawing/2014/main" xmlns="" id="{0CC5AA82-1DA9-4035-8764-73A42C17A58E}"/>
                        </a:ext>
                      </a:extLst>
                    </p:cNvPr>
                    <p:cNvSpPr/>
                    <p:nvPr/>
                  </p:nvSpPr>
                  <p:spPr>
                    <a:xfrm>
                      <a:off x="6695655" y="4561862"/>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2" name="Hexagon 821">
                      <a:extLst>
                        <a:ext uri="{FF2B5EF4-FFF2-40B4-BE49-F238E27FC236}">
                          <a16:creationId xmlns:a16="http://schemas.microsoft.com/office/drawing/2014/main" xmlns="" id="{B461CC51-460E-428C-94BB-AF0562F1A10C}"/>
                        </a:ext>
                      </a:extLst>
                    </p:cNvPr>
                    <p:cNvSpPr/>
                    <p:nvPr/>
                  </p:nvSpPr>
                  <p:spPr>
                    <a:xfrm>
                      <a:off x="6695655" y="4807607"/>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Hexagon 822">
                      <a:extLst>
                        <a:ext uri="{FF2B5EF4-FFF2-40B4-BE49-F238E27FC236}">
                          <a16:creationId xmlns:a16="http://schemas.microsoft.com/office/drawing/2014/main" xmlns="" id="{5EC1E2C5-9433-4323-86E4-1375AB80885E}"/>
                        </a:ext>
                      </a:extLst>
                    </p:cNvPr>
                    <p:cNvSpPr/>
                    <p:nvPr/>
                  </p:nvSpPr>
                  <p:spPr>
                    <a:xfrm>
                      <a:off x="6908450" y="4440371"/>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4" name="Hexagon 823">
                      <a:extLst>
                        <a:ext uri="{FF2B5EF4-FFF2-40B4-BE49-F238E27FC236}">
                          <a16:creationId xmlns:a16="http://schemas.microsoft.com/office/drawing/2014/main" xmlns="" id="{498284C3-07C1-4163-B032-DCC32271ACE3}"/>
                        </a:ext>
                      </a:extLst>
                    </p:cNvPr>
                    <p:cNvSpPr/>
                    <p:nvPr/>
                  </p:nvSpPr>
                  <p:spPr>
                    <a:xfrm>
                      <a:off x="6908450" y="4931861"/>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Hexagon 824">
                      <a:extLst>
                        <a:ext uri="{FF2B5EF4-FFF2-40B4-BE49-F238E27FC236}">
                          <a16:creationId xmlns:a16="http://schemas.microsoft.com/office/drawing/2014/main" xmlns="" id="{7088FC76-7DF9-4057-8180-7D01616102FA}"/>
                        </a:ext>
                      </a:extLst>
                    </p:cNvPr>
                    <p:cNvSpPr/>
                    <p:nvPr/>
                  </p:nvSpPr>
                  <p:spPr>
                    <a:xfrm>
                      <a:off x="7118006" y="4564193"/>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6" name="Hexagon 825">
                      <a:extLst>
                        <a:ext uri="{FF2B5EF4-FFF2-40B4-BE49-F238E27FC236}">
                          <a16:creationId xmlns:a16="http://schemas.microsoft.com/office/drawing/2014/main" xmlns="" id="{FA8A638D-71DA-49DF-AA1D-7825131E5671}"/>
                        </a:ext>
                      </a:extLst>
                    </p:cNvPr>
                    <p:cNvSpPr/>
                    <p:nvPr/>
                  </p:nvSpPr>
                  <p:spPr>
                    <a:xfrm>
                      <a:off x="7118006" y="4809938"/>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27" name="Straight Connector 826">
                      <a:extLst>
                        <a:ext uri="{FF2B5EF4-FFF2-40B4-BE49-F238E27FC236}">
                          <a16:creationId xmlns:a16="http://schemas.microsoft.com/office/drawing/2014/main" xmlns="" id="{77DB6E1F-F859-44E1-B1DC-4434ED0C48D5}"/>
                        </a:ext>
                      </a:extLst>
                    </p:cNvPr>
                    <p:cNvCxnSpPr>
                      <a:cxnSpLocks/>
                    </p:cNvCxnSpPr>
                    <p:nvPr/>
                  </p:nvCxnSpPr>
                  <p:spPr>
                    <a:xfrm flipV="1">
                      <a:off x="5428116" y="4081471"/>
                      <a:ext cx="61760" cy="132530"/>
                    </a:xfrm>
                    <a:prstGeom prst="line">
                      <a:avLst/>
                    </a:prstGeom>
                    <a:noFill/>
                    <a:ln w="38100" cap="flat" cmpd="sng" algn="ctr">
                      <a:solidFill>
                        <a:srgbClr val="70AD47">
                          <a:lumMod val="75000"/>
                        </a:srgbClr>
                      </a:solidFill>
                      <a:prstDash val="solid"/>
                      <a:miter lim="800000"/>
                    </a:ln>
                    <a:effectLst/>
                  </p:spPr>
                </p:cxnSp>
                <p:cxnSp>
                  <p:nvCxnSpPr>
                    <p:cNvPr id="828" name="Straight Connector 827">
                      <a:extLst>
                        <a:ext uri="{FF2B5EF4-FFF2-40B4-BE49-F238E27FC236}">
                          <a16:creationId xmlns:a16="http://schemas.microsoft.com/office/drawing/2014/main" xmlns="" id="{F9133D93-1051-4557-892D-3DEF91E6224D}"/>
                        </a:ext>
                      </a:extLst>
                    </p:cNvPr>
                    <p:cNvCxnSpPr>
                      <a:cxnSpLocks/>
                    </p:cNvCxnSpPr>
                    <p:nvPr/>
                  </p:nvCxnSpPr>
                  <p:spPr>
                    <a:xfrm flipH="1" flipV="1">
                      <a:off x="5640194" y="4081471"/>
                      <a:ext cx="62229" cy="121923"/>
                    </a:xfrm>
                    <a:prstGeom prst="line">
                      <a:avLst/>
                    </a:prstGeom>
                    <a:noFill/>
                    <a:ln w="38100" cap="flat" cmpd="sng" algn="ctr">
                      <a:solidFill>
                        <a:srgbClr val="70AD47">
                          <a:lumMod val="75000"/>
                        </a:srgbClr>
                      </a:solidFill>
                      <a:prstDash val="solid"/>
                      <a:miter lim="800000"/>
                    </a:ln>
                    <a:effectLst/>
                  </p:spPr>
                </p:cxnSp>
                <p:cxnSp>
                  <p:nvCxnSpPr>
                    <p:cNvPr id="829" name="Straight Connector 828">
                      <a:extLst>
                        <a:ext uri="{FF2B5EF4-FFF2-40B4-BE49-F238E27FC236}">
                          <a16:creationId xmlns:a16="http://schemas.microsoft.com/office/drawing/2014/main" xmlns="" id="{2B4C1A81-F3C1-4F7E-ACD8-4A27D7FED732}"/>
                        </a:ext>
                      </a:extLst>
                    </p:cNvPr>
                    <p:cNvCxnSpPr>
                      <a:cxnSpLocks/>
                    </p:cNvCxnSpPr>
                    <p:nvPr/>
                  </p:nvCxnSpPr>
                  <p:spPr>
                    <a:xfrm flipV="1">
                      <a:off x="5489876" y="4080522"/>
                      <a:ext cx="151111" cy="949"/>
                    </a:xfrm>
                    <a:prstGeom prst="line">
                      <a:avLst/>
                    </a:prstGeom>
                    <a:noFill/>
                    <a:ln w="38100" cap="flat" cmpd="sng" algn="ctr">
                      <a:solidFill>
                        <a:srgbClr val="70AD47">
                          <a:lumMod val="75000"/>
                        </a:srgbClr>
                      </a:solidFill>
                      <a:prstDash val="solid"/>
                      <a:miter lim="800000"/>
                    </a:ln>
                    <a:effectLst/>
                  </p:spPr>
                </p:cxnSp>
                <p:cxnSp>
                  <p:nvCxnSpPr>
                    <p:cNvPr id="830" name="Straight Connector 829">
                      <a:extLst>
                        <a:ext uri="{FF2B5EF4-FFF2-40B4-BE49-F238E27FC236}">
                          <a16:creationId xmlns:a16="http://schemas.microsoft.com/office/drawing/2014/main" xmlns="" id="{6CBF8CEF-7987-4D60-8FF7-F22466E922E8}"/>
                        </a:ext>
                      </a:extLst>
                    </p:cNvPr>
                    <p:cNvCxnSpPr>
                      <a:cxnSpLocks/>
                    </p:cNvCxnSpPr>
                    <p:nvPr/>
                  </p:nvCxnSpPr>
                  <p:spPr>
                    <a:xfrm flipH="1">
                      <a:off x="5702423" y="4203394"/>
                      <a:ext cx="150318" cy="0"/>
                    </a:xfrm>
                    <a:prstGeom prst="line">
                      <a:avLst/>
                    </a:prstGeom>
                    <a:noFill/>
                    <a:ln w="38100" cap="flat" cmpd="sng" algn="ctr">
                      <a:solidFill>
                        <a:srgbClr val="70AD47">
                          <a:lumMod val="75000"/>
                        </a:srgbClr>
                      </a:solidFill>
                      <a:prstDash val="solid"/>
                      <a:miter lim="800000"/>
                    </a:ln>
                    <a:effectLst/>
                  </p:spPr>
                </p:cxnSp>
                <p:cxnSp>
                  <p:nvCxnSpPr>
                    <p:cNvPr id="831" name="Straight Connector 830">
                      <a:extLst>
                        <a:ext uri="{FF2B5EF4-FFF2-40B4-BE49-F238E27FC236}">
                          <a16:creationId xmlns:a16="http://schemas.microsoft.com/office/drawing/2014/main" xmlns="" id="{6D3AD41C-449D-4D77-889C-D77B60718DCD}"/>
                        </a:ext>
                      </a:extLst>
                    </p:cNvPr>
                    <p:cNvCxnSpPr>
                      <a:cxnSpLocks/>
                    </p:cNvCxnSpPr>
                    <p:nvPr/>
                  </p:nvCxnSpPr>
                  <p:spPr>
                    <a:xfrm flipH="1" flipV="1">
                      <a:off x="5850543" y="4204344"/>
                      <a:ext cx="61436" cy="122872"/>
                    </a:xfrm>
                    <a:prstGeom prst="line">
                      <a:avLst/>
                    </a:prstGeom>
                    <a:noFill/>
                    <a:ln w="38100" cap="flat" cmpd="sng" algn="ctr">
                      <a:solidFill>
                        <a:srgbClr val="70AD47">
                          <a:lumMod val="75000"/>
                        </a:srgbClr>
                      </a:solidFill>
                      <a:prstDash val="solid"/>
                      <a:miter lim="800000"/>
                    </a:ln>
                    <a:effectLst/>
                  </p:spPr>
                </p:cxnSp>
                <p:cxnSp>
                  <p:nvCxnSpPr>
                    <p:cNvPr id="832" name="Straight Connector 831">
                      <a:extLst>
                        <a:ext uri="{FF2B5EF4-FFF2-40B4-BE49-F238E27FC236}">
                          <a16:creationId xmlns:a16="http://schemas.microsoft.com/office/drawing/2014/main" xmlns="" id="{A4EB0760-D936-4700-B046-5402253E4DE9}"/>
                        </a:ext>
                      </a:extLst>
                    </p:cNvPr>
                    <p:cNvCxnSpPr>
                      <a:cxnSpLocks/>
                    </p:cNvCxnSpPr>
                    <p:nvPr/>
                  </p:nvCxnSpPr>
                  <p:spPr>
                    <a:xfrm flipH="1" flipV="1">
                      <a:off x="5924487" y="4327215"/>
                      <a:ext cx="151359" cy="1382"/>
                    </a:xfrm>
                    <a:prstGeom prst="line">
                      <a:avLst/>
                    </a:prstGeom>
                    <a:noFill/>
                    <a:ln w="38100" cap="flat" cmpd="sng" algn="ctr">
                      <a:solidFill>
                        <a:srgbClr val="70AD47">
                          <a:lumMod val="75000"/>
                        </a:srgbClr>
                      </a:solidFill>
                      <a:prstDash val="solid"/>
                      <a:miter lim="800000"/>
                    </a:ln>
                    <a:effectLst/>
                  </p:spPr>
                </p:cxnSp>
                <p:cxnSp>
                  <p:nvCxnSpPr>
                    <p:cNvPr id="833" name="Straight Connector 832">
                      <a:extLst>
                        <a:ext uri="{FF2B5EF4-FFF2-40B4-BE49-F238E27FC236}">
                          <a16:creationId xmlns:a16="http://schemas.microsoft.com/office/drawing/2014/main" xmlns="" id="{608C1625-0570-4B10-A4B2-B7893F57828E}"/>
                        </a:ext>
                      </a:extLst>
                    </p:cNvPr>
                    <p:cNvCxnSpPr>
                      <a:cxnSpLocks/>
                    </p:cNvCxnSpPr>
                    <p:nvPr/>
                  </p:nvCxnSpPr>
                  <p:spPr>
                    <a:xfrm flipV="1">
                      <a:off x="6064055" y="4198868"/>
                      <a:ext cx="61760" cy="132530"/>
                    </a:xfrm>
                    <a:prstGeom prst="line">
                      <a:avLst/>
                    </a:prstGeom>
                    <a:noFill/>
                    <a:ln w="38100" cap="flat" cmpd="sng" algn="ctr">
                      <a:solidFill>
                        <a:srgbClr val="70AD47">
                          <a:lumMod val="75000"/>
                        </a:srgbClr>
                      </a:solidFill>
                      <a:prstDash val="solid"/>
                      <a:miter lim="800000"/>
                    </a:ln>
                    <a:effectLst/>
                  </p:spPr>
                </p:cxnSp>
                <p:cxnSp>
                  <p:nvCxnSpPr>
                    <p:cNvPr id="834" name="Straight Connector 833">
                      <a:extLst>
                        <a:ext uri="{FF2B5EF4-FFF2-40B4-BE49-F238E27FC236}">
                          <a16:creationId xmlns:a16="http://schemas.microsoft.com/office/drawing/2014/main" xmlns="" id="{816D4CC6-4333-4B1F-96B5-E252528095E9}"/>
                        </a:ext>
                      </a:extLst>
                    </p:cNvPr>
                    <p:cNvCxnSpPr>
                      <a:cxnSpLocks/>
                    </p:cNvCxnSpPr>
                    <p:nvPr/>
                  </p:nvCxnSpPr>
                  <p:spPr>
                    <a:xfrm flipH="1" flipV="1">
                      <a:off x="6276133" y="4198868"/>
                      <a:ext cx="62229" cy="121923"/>
                    </a:xfrm>
                    <a:prstGeom prst="line">
                      <a:avLst/>
                    </a:prstGeom>
                    <a:noFill/>
                    <a:ln w="38100" cap="flat" cmpd="sng" algn="ctr">
                      <a:solidFill>
                        <a:srgbClr val="70AD47">
                          <a:lumMod val="75000"/>
                        </a:srgbClr>
                      </a:solidFill>
                      <a:prstDash val="solid"/>
                      <a:miter lim="800000"/>
                    </a:ln>
                    <a:effectLst/>
                  </p:spPr>
                </p:cxnSp>
                <p:cxnSp>
                  <p:nvCxnSpPr>
                    <p:cNvPr id="835" name="Straight Connector 834">
                      <a:extLst>
                        <a:ext uri="{FF2B5EF4-FFF2-40B4-BE49-F238E27FC236}">
                          <a16:creationId xmlns:a16="http://schemas.microsoft.com/office/drawing/2014/main" xmlns="" id="{BAE344C6-8CD0-4750-B2C0-1AAE30CA04AA}"/>
                        </a:ext>
                      </a:extLst>
                    </p:cNvPr>
                    <p:cNvCxnSpPr>
                      <a:cxnSpLocks/>
                    </p:cNvCxnSpPr>
                    <p:nvPr/>
                  </p:nvCxnSpPr>
                  <p:spPr>
                    <a:xfrm flipV="1">
                      <a:off x="6125815" y="4197919"/>
                      <a:ext cx="151111" cy="949"/>
                    </a:xfrm>
                    <a:prstGeom prst="line">
                      <a:avLst/>
                    </a:prstGeom>
                    <a:noFill/>
                    <a:ln w="38100" cap="flat" cmpd="sng" algn="ctr">
                      <a:solidFill>
                        <a:srgbClr val="70AD47">
                          <a:lumMod val="75000"/>
                        </a:srgbClr>
                      </a:solidFill>
                      <a:prstDash val="solid"/>
                      <a:miter lim="800000"/>
                    </a:ln>
                    <a:effectLst/>
                  </p:spPr>
                </p:cxnSp>
                <p:cxnSp>
                  <p:nvCxnSpPr>
                    <p:cNvPr id="836" name="Straight Connector 835">
                      <a:extLst>
                        <a:ext uri="{FF2B5EF4-FFF2-40B4-BE49-F238E27FC236}">
                          <a16:creationId xmlns:a16="http://schemas.microsoft.com/office/drawing/2014/main" xmlns="" id="{78A386C7-6EF2-4D76-9ADD-8A172BF362B3}"/>
                        </a:ext>
                      </a:extLst>
                    </p:cNvPr>
                    <p:cNvCxnSpPr>
                      <a:cxnSpLocks/>
                    </p:cNvCxnSpPr>
                    <p:nvPr/>
                  </p:nvCxnSpPr>
                  <p:spPr>
                    <a:xfrm flipV="1">
                      <a:off x="6683638" y="4324885"/>
                      <a:ext cx="61760" cy="132530"/>
                    </a:xfrm>
                    <a:prstGeom prst="line">
                      <a:avLst/>
                    </a:prstGeom>
                    <a:noFill/>
                    <a:ln w="38100" cap="flat" cmpd="sng" algn="ctr">
                      <a:solidFill>
                        <a:srgbClr val="70AD47">
                          <a:lumMod val="75000"/>
                        </a:srgbClr>
                      </a:solidFill>
                      <a:prstDash val="solid"/>
                      <a:miter lim="800000"/>
                    </a:ln>
                    <a:effectLst/>
                  </p:spPr>
                </p:cxnSp>
                <p:cxnSp>
                  <p:nvCxnSpPr>
                    <p:cNvPr id="837" name="Straight Connector 836">
                      <a:extLst>
                        <a:ext uri="{FF2B5EF4-FFF2-40B4-BE49-F238E27FC236}">
                          <a16:creationId xmlns:a16="http://schemas.microsoft.com/office/drawing/2014/main" xmlns="" id="{95ADD6AF-59AA-4A53-B840-1AD2459B8D6F}"/>
                        </a:ext>
                      </a:extLst>
                    </p:cNvPr>
                    <p:cNvCxnSpPr>
                      <a:cxnSpLocks/>
                    </p:cNvCxnSpPr>
                    <p:nvPr/>
                  </p:nvCxnSpPr>
                  <p:spPr>
                    <a:xfrm flipH="1" flipV="1">
                      <a:off x="6895716" y="4324885"/>
                      <a:ext cx="62229" cy="121923"/>
                    </a:xfrm>
                    <a:prstGeom prst="line">
                      <a:avLst/>
                    </a:prstGeom>
                    <a:noFill/>
                    <a:ln w="38100" cap="flat" cmpd="sng" algn="ctr">
                      <a:solidFill>
                        <a:srgbClr val="70AD47">
                          <a:lumMod val="75000"/>
                        </a:srgbClr>
                      </a:solidFill>
                      <a:prstDash val="solid"/>
                      <a:miter lim="800000"/>
                    </a:ln>
                    <a:effectLst/>
                  </p:spPr>
                </p:cxnSp>
                <p:cxnSp>
                  <p:nvCxnSpPr>
                    <p:cNvPr id="838" name="Straight Connector 837">
                      <a:extLst>
                        <a:ext uri="{FF2B5EF4-FFF2-40B4-BE49-F238E27FC236}">
                          <a16:creationId xmlns:a16="http://schemas.microsoft.com/office/drawing/2014/main" xmlns="" id="{803F397F-6270-4832-9C7E-3E110F2543EB}"/>
                        </a:ext>
                      </a:extLst>
                    </p:cNvPr>
                    <p:cNvCxnSpPr>
                      <a:cxnSpLocks/>
                    </p:cNvCxnSpPr>
                    <p:nvPr/>
                  </p:nvCxnSpPr>
                  <p:spPr>
                    <a:xfrm flipV="1">
                      <a:off x="6745398" y="4323936"/>
                      <a:ext cx="151111" cy="949"/>
                    </a:xfrm>
                    <a:prstGeom prst="line">
                      <a:avLst/>
                    </a:prstGeom>
                    <a:noFill/>
                    <a:ln w="38100" cap="flat" cmpd="sng" algn="ctr">
                      <a:solidFill>
                        <a:srgbClr val="70AD47">
                          <a:lumMod val="75000"/>
                        </a:srgbClr>
                      </a:solidFill>
                      <a:prstDash val="solid"/>
                      <a:miter lim="800000"/>
                    </a:ln>
                    <a:effectLst/>
                  </p:spPr>
                </p:cxnSp>
                <p:cxnSp>
                  <p:nvCxnSpPr>
                    <p:cNvPr id="839" name="Straight Connector 838">
                      <a:extLst>
                        <a:ext uri="{FF2B5EF4-FFF2-40B4-BE49-F238E27FC236}">
                          <a16:creationId xmlns:a16="http://schemas.microsoft.com/office/drawing/2014/main" xmlns="" id="{B11302DD-7B21-4A6E-91A4-1ADDB64F591D}"/>
                        </a:ext>
                      </a:extLst>
                    </p:cNvPr>
                    <p:cNvCxnSpPr>
                      <a:cxnSpLocks/>
                    </p:cNvCxnSpPr>
                    <p:nvPr/>
                  </p:nvCxnSpPr>
                  <p:spPr>
                    <a:xfrm flipH="1">
                      <a:off x="6957945" y="4446808"/>
                      <a:ext cx="150318" cy="0"/>
                    </a:xfrm>
                    <a:prstGeom prst="line">
                      <a:avLst/>
                    </a:prstGeom>
                    <a:noFill/>
                    <a:ln w="38100" cap="flat" cmpd="sng" algn="ctr">
                      <a:solidFill>
                        <a:srgbClr val="70AD47">
                          <a:lumMod val="75000"/>
                        </a:srgbClr>
                      </a:solidFill>
                      <a:prstDash val="solid"/>
                      <a:miter lim="800000"/>
                    </a:ln>
                    <a:effectLst/>
                  </p:spPr>
                </p:cxnSp>
                <p:cxnSp>
                  <p:nvCxnSpPr>
                    <p:cNvPr id="840" name="Straight Connector 839">
                      <a:extLst>
                        <a:ext uri="{FF2B5EF4-FFF2-40B4-BE49-F238E27FC236}">
                          <a16:creationId xmlns:a16="http://schemas.microsoft.com/office/drawing/2014/main" xmlns="" id="{884CBB7C-ADE6-41BC-BA65-0E3688652B6A}"/>
                        </a:ext>
                      </a:extLst>
                    </p:cNvPr>
                    <p:cNvCxnSpPr>
                      <a:cxnSpLocks/>
                    </p:cNvCxnSpPr>
                    <p:nvPr/>
                  </p:nvCxnSpPr>
                  <p:spPr>
                    <a:xfrm flipH="1" flipV="1">
                      <a:off x="7106065" y="4447758"/>
                      <a:ext cx="61436" cy="122872"/>
                    </a:xfrm>
                    <a:prstGeom prst="line">
                      <a:avLst/>
                    </a:prstGeom>
                    <a:noFill/>
                    <a:ln w="38100" cap="flat" cmpd="sng" algn="ctr">
                      <a:solidFill>
                        <a:srgbClr val="70AD47">
                          <a:lumMod val="75000"/>
                        </a:srgbClr>
                      </a:solidFill>
                      <a:prstDash val="solid"/>
                      <a:miter lim="800000"/>
                    </a:ln>
                    <a:effectLst/>
                  </p:spPr>
                </p:cxnSp>
                <p:cxnSp>
                  <p:nvCxnSpPr>
                    <p:cNvPr id="841" name="Straight Connector 840">
                      <a:extLst>
                        <a:ext uri="{FF2B5EF4-FFF2-40B4-BE49-F238E27FC236}">
                          <a16:creationId xmlns:a16="http://schemas.microsoft.com/office/drawing/2014/main" xmlns="" id="{1F8B4ADC-DFFD-4194-9F4F-495CB6A3FADD}"/>
                        </a:ext>
                      </a:extLst>
                    </p:cNvPr>
                    <p:cNvCxnSpPr>
                      <a:cxnSpLocks/>
                    </p:cNvCxnSpPr>
                    <p:nvPr/>
                  </p:nvCxnSpPr>
                  <p:spPr>
                    <a:xfrm flipH="1" flipV="1">
                      <a:off x="6546801" y="4457820"/>
                      <a:ext cx="151359" cy="1382"/>
                    </a:xfrm>
                    <a:prstGeom prst="line">
                      <a:avLst/>
                    </a:prstGeom>
                    <a:noFill/>
                    <a:ln w="38100" cap="flat" cmpd="sng" algn="ctr">
                      <a:solidFill>
                        <a:srgbClr val="70AD47">
                          <a:lumMod val="75000"/>
                        </a:srgbClr>
                      </a:solidFill>
                      <a:prstDash val="solid"/>
                      <a:miter lim="800000"/>
                    </a:ln>
                    <a:effectLst/>
                  </p:spPr>
                </p:cxnSp>
                <p:cxnSp>
                  <p:nvCxnSpPr>
                    <p:cNvPr id="842" name="Straight Connector 841">
                      <a:extLst>
                        <a:ext uri="{FF2B5EF4-FFF2-40B4-BE49-F238E27FC236}">
                          <a16:creationId xmlns:a16="http://schemas.microsoft.com/office/drawing/2014/main" xmlns="" id="{36C44F95-516E-42D7-BEF8-EDBF3CCC3159}"/>
                        </a:ext>
                      </a:extLst>
                    </p:cNvPr>
                    <p:cNvCxnSpPr>
                      <a:cxnSpLocks/>
                    </p:cNvCxnSpPr>
                    <p:nvPr/>
                  </p:nvCxnSpPr>
                  <p:spPr>
                    <a:xfrm flipH="1" flipV="1">
                      <a:off x="6483134" y="4333540"/>
                      <a:ext cx="61436" cy="122872"/>
                    </a:xfrm>
                    <a:prstGeom prst="line">
                      <a:avLst/>
                    </a:prstGeom>
                    <a:noFill/>
                    <a:ln w="38100" cap="flat" cmpd="sng" algn="ctr">
                      <a:solidFill>
                        <a:srgbClr val="70AD47">
                          <a:lumMod val="75000"/>
                        </a:srgbClr>
                      </a:solidFill>
                      <a:prstDash val="solid"/>
                      <a:miter lim="800000"/>
                    </a:ln>
                    <a:effectLst/>
                  </p:spPr>
                </p:cxnSp>
                <p:cxnSp>
                  <p:nvCxnSpPr>
                    <p:cNvPr id="843" name="Straight Connector 842">
                      <a:extLst>
                        <a:ext uri="{FF2B5EF4-FFF2-40B4-BE49-F238E27FC236}">
                          <a16:creationId xmlns:a16="http://schemas.microsoft.com/office/drawing/2014/main" xmlns="" id="{6F3ED8A0-3EB3-4ADE-9C52-325658B9D20B}"/>
                        </a:ext>
                      </a:extLst>
                    </p:cNvPr>
                    <p:cNvCxnSpPr>
                      <a:cxnSpLocks/>
                    </p:cNvCxnSpPr>
                    <p:nvPr/>
                  </p:nvCxnSpPr>
                  <p:spPr>
                    <a:xfrm rot="10800000" flipV="1">
                      <a:off x="7112366" y="5062420"/>
                      <a:ext cx="61760" cy="132530"/>
                    </a:xfrm>
                    <a:prstGeom prst="line">
                      <a:avLst/>
                    </a:prstGeom>
                    <a:noFill/>
                    <a:ln w="38100" cap="flat" cmpd="sng" algn="ctr">
                      <a:solidFill>
                        <a:srgbClr val="70AD47">
                          <a:lumMod val="75000"/>
                        </a:srgbClr>
                      </a:solidFill>
                      <a:prstDash val="solid"/>
                      <a:miter lim="800000"/>
                    </a:ln>
                    <a:effectLst/>
                  </p:spPr>
                </p:cxnSp>
                <p:cxnSp>
                  <p:nvCxnSpPr>
                    <p:cNvPr id="844" name="Straight Connector 843">
                      <a:extLst>
                        <a:ext uri="{FF2B5EF4-FFF2-40B4-BE49-F238E27FC236}">
                          <a16:creationId xmlns:a16="http://schemas.microsoft.com/office/drawing/2014/main" xmlns="" id="{5A630244-CD98-4772-9925-5F195F3DA1F3}"/>
                        </a:ext>
                      </a:extLst>
                    </p:cNvPr>
                    <p:cNvCxnSpPr>
                      <a:cxnSpLocks/>
                    </p:cNvCxnSpPr>
                    <p:nvPr/>
                  </p:nvCxnSpPr>
                  <p:spPr>
                    <a:xfrm rot="10800000" flipH="1" flipV="1">
                      <a:off x="6899819" y="5073027"/>
                      <a:ext cx="62229" cy="121923"/>
                    </a:xfrm>
                    <a:prstGeom prst="line">
                      <a:avLst/>
                    </a:prstGeom>
                    <a:noFill/>
                    <a:ln w="38100" cap="flat" cmpd="sng" algn="ctr">
                      <a:solidFill>
                        <a:srgbClr val="70AD47">
                          <a:lumMod val="75000"/>
                        </a:srgbClr>
                      </a:solidFill>
                      <a:prstDash val="solid"/>
                      <a:miter lim="800000"/>
                    </a:ln>
                    <a:effectLst/>
                  </p:spPr>
                </p:cxnSp>
                <p:cxnSp>
                  <p:nvCxnSpPr>
                    <p:cNvPr id="845" name="Straight Connector 844">
                      <a:extLst>
                        <a:ext uri="{FF2B5EF4-FFF2-40B4-BE49-F238E27FC236}">
                          <a16:creationId xmlns:a16="http://schemas.microsoft.com/office/drawing/2014/main" xmlns="" id="{C8EE3E64-FAD3-4142-BC38-114B0EB8232B}"/>
                        </a:ext>
                      </a:extLst>
                    </p:cNvPr>
                    <p:cNvCxnSpPr>
                      <a:cxnSpLocks/>
                    </p:cNvCxnSpPr>
                    <p:nvPr/>
                  </p:nvCxnSpPr>
                  <p:spPr>
                    <a:xfrm rot="10800000" flipV="1">
                      <a:off x="6961255" y="5194950"/>
                      <a:ext cx="151111" cy="949"/>
                    </a:xfrm>
                    <a:prstGeom prst="line">
                      <a:avLst/>
                    </a:prstGeom>
                    <a:noFill/>
                    <a:ln w="38100" cap="flat" cmpd="sng" algn="ctr">
                      <a:solidFill>
                        <a:srgbClr val="70AD47">
                          <a:lumMod val="75000"/>
                        </a:srgbClr>
                      </a:solidFill>
                      <a:prstDash val="solid"/>
                      <a:miter lim="800000"/>
                    </a:ln>
                    <a:effectLst/>
                  </p:spPr>
                </p:cxnSp>
                <p:cxnSp>
                  <p:nvCxnSpPr>
                    <p:cNvPr id="846" name="Straight Connector 845">
                      <a:extLst>
                        <a:ext uri="{FF2B5EF4-FFF2-40B4-BE49-F238E27FC236}">
                          <a16:creationId xmlns:a16="http://schemas.microsoft.com/office/drawing/2014/main" xmlns="" id="{586D52B0-D96E-41A3-9F2A-304437BEFA74}"/>
                        </a:ext>
                      </a:extLst>
                    </p:cNvPr>
                    <p:cNvCxnSpPr>
                      <a:cxnSpLocks/>
                    </p:cNvCxnSpPr>
                    <p:nvPr/>
                  </p:nvCxnSpPr>
                  <p:spPr>
                    <a:xfrm rot="10800000" flipH="1">
                      <a:off x="6749501" y="5073027"/>
                      <a:ext cx="150318" cy="0"/>
                    </a:xfrm>
                    <a:prstGeom prst="line">
                      <a:avLst/>
                    </a:prstGeom>
                    <a:noFill/>
                    <a:ln w="38100" cap="flat" cmpd="sng" algn="ctr">
                      <a:solidFill>
                        <a:srgbClr val="70AD47">
                          <a:lumMod val="75000"/>
                        </a:srgbClr>
                      </a:solidFill>
                      <a:prstDash val="solid"/>
                      <a:miter lim="800000"/>
                    </a:ln>
                    <a:effectLst/>
                  </p:spPr>
                </p:cxnSp>
                <p:cxnSp>
                  <p:nvCxnSpPr>
                    <p:cNvPr id="847" name="Straight Connector 846">
                      <a:extLst>
                        <a:ext uri="{FF2B5EF4-FFF2-40B4-BE49-F238E27FC236}">
                          <a16:creationId xmlns:a16="http://schemas.microsoft.com/office/drawing/2014/main" xmlns="" id="{70CC446C-FE0E-4085-81E7-6B48D50E2C55}"/>
                        </a:ext>
                      </a:extLst>
                    </p:cNvPr>
                    <p:cNvCxnSpPr>
                      <a:cxnSpLocks/>
                    </p:cNvCxnSpPr>
                    <p:nvPr/>
                  </p:nvCxnSpPr>
                  <p:spPr>
                    <a:xfrm rot="10800000" flipH="1" flipV="1">
                      <a:off x="6690263" y="4949205"/>
                      <a:ext cx="61436" cy="122872"/>
                    </a:xfrm>
                    <a:prstGeom prst="line">
                      <a:avLst/>
                    </a:prstGeom>
                    <a:noFill/>
                    <a:ln w="38100" cap="flat" cmpd="sng" algn="ctr">
                      <a:solidFill>
                        <a:srgbClr val="70AD47">
                          <a:lumMod val="75000"/>
                        </a:srgbClr>
                      </a:solidFill>
                      <a:prstDash val="solid"/>
                      <a:miter lim="800000"/>
                    </a:ln>
                    <a:effectLst/>
                  </p:spPr>
                </p:cxnSp>
                <p:cxnSp>
                  <p:nvCxnSpPr>
                    <p:cNvPr id="848" name="Straight Connector 847">
                      <a:extLst>
                        <a:ext uri="{FF2B5EF4-FFF2-40B4-BE49-F238E27FC236}">
                          <a16:creationId xmlns:a16="http://schemas.microsoft.com/office/drawing/2014/main" xmlns="" id="{9696AE55-B1A7-435D-92BC-FEA8E50D786D}"/>
                        </a:ext>
                      </a:extLst>
                    </p:cNvPr>
                    <p:cNvCxnSpPr>
                      <a:cxnSpLocks/>
                    </p:cNvCxnSpPr>
                    <p:nvPr/>
                  </p:nvCxnSpPr>
                  <p:spPr>
                    <a:xfrm rot="10800000" flipH="1" flipV="1">
                      <a:off x="6526396" y="4947824"/>
                      <a:ext cx="151359" cy="1382"/>
                    </a:xfrm>
                    <a:prstGeom prst="line">
                      <a:avLst/>
                    </a:prstGeom>
                    <a:noFill/>
                    <a:ln w="38100" cap="flat" cmpd="sng" algn="ctr">
                      <a:solidFill>
                        <a:srgbClr val="70AD47">
                          <a:lumMod val="75000"/>
                        </a:srgbClr>
                      </a:solidFill>
                      <a:prstDash val="solid"/>
                      <a:miter lim="800000"/>
                    </a:ln>
                    <a:effectLst/>
                  </p:spPr>
                </p:cxnSp>
                <p:cxnSp>
                  <p:nvCxnSpPr>
                    <p:cNvPr id="849" name="Straight Connector 848">
                      <a:extLst>
                        <a:ext uri="{FF2B5EF4-FFF2-40B4-BE49-F238E27FC236}">
                          <a16:creationId xmlns:a16="http://schemas.microsoft.com/office/drawing/2014/main" xmlns="" id="{ADE0ACA6-7510-4947-9B25-CFBED22830D9}"/>
                        </a:ext>
                      </a:extLst>
                    </p:cNvPr>
                    <p:cNvCxnSpPr>
                      <a:cxnSpLocks/>
                    </p:cNvCxnSpPr>
                    <p:nvPr/>
                  </p:nvCxnSpPr>
                  <p:spPr>
                    <a:xfrm rot="10800000" flipV="1">
                      <a:off x="6476427" y="4945023"/>
                      <a:ext cx="61760" cy="132530"/>
                    </a:xfrm>
                    <a:prstGeom prst="line">
                      <a:avLst/>
                    </a:prstGeom>
                    <a:noFill/>
                    <a:ln w="38100" cap="flat" cmpd="sng" algn="ctr">
                      <a:solidFill>
                        <a:srgbClr val="70AD47">
                          <a:lumMod val="75000"/>
                        </a:srgbClr>
                      </a:solidFill>
                      <a:prstDash val="solid"/>
                      <a:miter lim="800000"/>
                    </a:ln>
                    <a:effectLst/>
                  </p:spPr>
                </p:cxnSp>
                <p:cxnSp>
                  <p:nvCxnSpPr>
                    <p:cNvPr id="850" name="Straight Connector 849">
                      <a:extLst>
                        <a:ext uri="{FF2B5EF4-FFF2-40B4-BE49-F238E27FC236}">
                          <a16:creationId xmlns:a16="http://schemas.microsoft.com/office/drawing/2014/main" xmlns="" id="{38FB00C7-4C2B-4B46-B606-E3E00DC2C253}"/>
                        </a:ext>
                      </a:extLst>
                    </p:cNvPr>
                    <p:cNvCxnSpPr>
                      <a:cxnSpLocks/>
                    </p:cNvCxnSpPr>
                    <p:nvPr/>
                  </p:nvCxnSpPr>
                  <p:spPr>
                    <a:xfrm rot="10800000" flipH="1" flipV="1">
                      <a:off x="6263880" y="4955630"/>
                      <a:ext cx="62229" cy="121923"/>
                    </a:xfrm>
                    <a:prstGeom prst="line">
                      <a:avLst/>
                    </a:prstGeom>
                    <a:noFill/>
                    <a:ln w="38100" cap="flat" cmpd="sng" algn="ctr">
                      <a:solidFill>
                        <a:srgbClr val="70AD47">
                          <a:lumMod val="75000"/>
                        </a:srgbClr>
                      </a:solidFill>
                      <a:prstDash val="solid"/>
                      <a:miter lim="800000"/>
                    </a:ln>
                    <a:effectLst/>
                  </p:spPr>
                </p:cxnSp>
                <p:cxnSp>
                  <p:nvCxnSpPr>
                    <p:cNvPr id="851" name="Straight Connector 850">
                      <a:extLst>
                        <a:ext uri="{FF2B5EF4-FFF2-40B4-BE49-F238E27FC236}">
                          <a16:creationId xmlns:a16="http://schemas.microsoft.com/office/drawing/2014/main" xmlns="" id="{49A34F47-6115-43E6-B3D0-2E6D98044ED8}"/>
                        </a:ext>
                      </a:extLst>
                    </p:cNvPr>
                    <p:cNvCxnSpPr>
                      <a:cxnSpLocks/>
                    </p:cNvCxnSpPr>
                    <p:nvPr/>
                  </p:nvCxnSpPr>
                  <p:spPr>
                    <a:xfrm rot="10800000" flipV="1">
                      <a:off x="6325316" y="5077553"/>
                      <a:ext cx="151111" cy="949"/>
                    </a:xfrm>
                    <a:prstGeom prst="line">
                      <a:avLst/>
                    </a:prstGeom>
                    <a:noFill/>
                    <a:ln w="38100" cap="flat" cmpd="sng" algn="ctr">
                      <a:solidFill>
                        <a:srgbClr val="70AD47">
                          <a:lumMod val="75000"/>
                        </a:srgbClr>
                      </a:solidFill>
                      <a:prstDash val="solid"/>
                      <a:miter lim="800000"/>
                    </a:ln>
                    <a:effectLst/>
                  </p:spPr>
                </p:cxnSp>
                <p:cxnSp>
                  <p:nvCxnSpPr>
                    <p:cNvPr id="852" name="Straight Connector 851">
                      <a:extLst>
                        <a:ext uri="{FF2B5EF4-FFF2-40B4-BE49-F238E27FC236}">
                          <a16:creationId xmlns:a16="http://schemas.microsoft.com/office/drawing/2014/main" xmlns="" id="{0C5B08AA-D7C3-40F1-8C1F-DDAAA46F1501}"/>
                        </a:ext>
                      </a:extLst>
                    </p:cNvPr>
                    <p:cNvCxnSpPr>
                      <a:cxnSpLocks/>
                    </p:cNvCxnSpPr>
                    <p:nvPr/>
                  </p:nvCxnSpPr>
                  <p:spPr>
                    <a:xfrm rot="10800000">
                      <a:off x="6116553" y="4946135"/>
                      <a:ext cx="151359" cy="739"/>
                    </a:xfrm>
                    <a:prstGeom prst="line">
                      <a:avLst/>
                    </a:prstGeom>
                    <a:noFill/>
                    <a:ln w="38100" cap="flat" cmpd="sng" algn="ctr">
                      <a:solidFill>
                        <a:srgbClr val="70AD47">
                          <a:lumMod val="75000"/>
                        </a:srgbClr>
                      </a:solidFill>
                      <a:prstDash val="solid"/>
                      <a:miter lim="800000"/>
                    </a:ln>
                    <a:effectLst/>
                  </p:spPr>
                </p:cxnSp>
                <p:cxnSp>
                  <p:nvCxnSpPr>
                    <p:cNvPr id="853" name="Straight Connector 852">
                      <a:extLst>
                        <a:ext uri="{FF2B5EF4-FFF2-40B4-BE49-F238E27FC236}">
                          <a16:creationId xmlns:a16="http://schemas.microsoft.com/office/drawing/2014/main" xmlns="" id="{BF2C3826-4923-4BC8-8A87-E03C92384DA8}"/>
                        </a:ext>
                      </a:extLst>
                    </p:cNvPr>
                    <p:cNvCxnSpPr>
                      <a:cxnSpLocks/>
                    </p:cNvCxnSpPr>
                    <p:nvPr/>
                  </p:nvCxnSpPr>
                  <p:spPr>
                    <a:xfrm rot="10800000" flipV="1">
                      <a:off x="5856844" y="4819006"/>
                      <a:ext cx="61760" cy="132530"/>
                    </a:xfrm>
                    <a:prstGeom prst="line">
                      <a:avLst/>
                    </a:prstGeom>
                    <a:noFill/>
                    <a:ln w="38100" cap="flat" cmpd="sng" algn="ctr">
                      <a:solidFill>
                        <a:srgbClr val="70AD47">
                          <a:lumMod val="75000"/>
                        </a:srgbClr>
                      </a:solidFill>
                      <a:prstDash val="solid"/>
                      <a:miter lim="800000"/>
                    </a:ln>
                    <a:effectLst/>
                  </p:spPr>
                </p:cxnSp>
                <p:cxnSp>
                  <p:nvCxnSpPr>
                    <p:cNvPr id="854" name="Straight Connector 853">
                      <a:extLst>
                        <a:ext uri="{FF2B5EF4-FFF2-40B4-BE49-F238E27FC236}">
                          <a16:creationId xmlns:a16="http://schemas.microsoft.com/office/drawing/2014/main" xmlns="" id="{B91D2952-DB49-4985-B09B-A665416B56DC}"/>
                        </a:ext>
                      </a:extLst>
                    </p:cNvPr>
                    <p:cNvCxnSpPr>
                      <a:cxnSpLocks/>
                    </p:cNvCxnSpPr>
                    <p:nvPr/>
                  </p:nvCxnSpPr>
                  <p:spPr>
                    <a:xfrm rot="10800000" flipH="1" flipV="1">
                      <a:off x="5644297" y="4829613"/>
                      <a:ext cx="62229" cy="121923"/>
                    </a:xfrm>
                    <a:prstGeom prst="line">
                      <a:avLst/>
                    </a:prstGeom>
                    <a:noFill/>
                    <a:ln w="38100" cap="flat" cmpd="sng" algn="ctr">
                      <a:solidFill>
                        <a:srgbClr val="70AD47">
                          <a:lumMod val="75000"/>
                        </a:srgbClr>
                      </a:solidFill>
                      <a:prstDash val="solid"/>
                      <a:miter lim="800000"/>
                    </a:ln>
                    <a:effectLst/>
                  </p:spPr>
                </p:cxnSp>
                <p:cxnSp>
                  <p:nvCxnSpPr>
                    <p:cNvPr id="855" name="Straight Connector 854">
                      <a:extLst>
                        <a:ext uri="{FF2B5EF4-FFF2-40B4-BE49-F238E27FC236}">
                          <a16:creationId xmlns:a16="http://schemas.microsoft.com/office/drawing/2014/main" xmlns="" id="{11B7772E-E0C9-4DDF-9FC4-0ACE63E09F58}"/>
                        </a:ext>
                      </a:extLst>
                    </p:cNvPr>
                    <p:cNvCxnSpPr>
                      <a:cxnSpLocks/>
                    </p:cNvCxnSpPr>
                    <p:nvPr/>
                  </p:nvCxnSpPr>
                  <p:spPr>
                    <a:xfrm rot="10800000" flipV="1">
                      <a:off x="5705733" y="4951536"/>
                      <a:ext cx="151111" cy="949"/>
                    </a:xfrm>
                    <a:prstGeom prst="line">
                      <a:avLst/>
                    </a:prstGeom>
                    <a:noFill/>
                    <a:ln w="38100" cap="flat" cmpd="sng" algn="ctr">
                      <a:solidFill>
                        <a:srgbClr val="70AD47">
                          <a:lumMod val="75000"/>
                        </a:srgbClr>
                      </a:solidFill>
                      <a:prstDash val="solid"/>
                      <a:miter lim="800000"/>
                    </a:ln>
                    <a:effectLst/>
                  </p:spPr>
                </p:cxnSp>
                <p:cxnSp>
                  <p:nvCxnSpPr>
                    <p:cNvPr id="856" name="Straight Connector 855">
                      <a:extLst>
                        <a:ext uri="{FF2B5EF4-FFF2-40B4-BE49-F238E27FC236}">
                          <a16:creationId xmlns:a16="http://schemas.microsoft.com/office/drawing/2014/main" xmlns="" id="{293AD5C5-1603-47D9-A362-C015B629AE42}"/>
                        </a:ext>
                      </a:extLst>
                    </p:cNvPr>
                    <p:cNvCxnSpPr>
                      <a:cxnSpLocks/>
                      <a:stCxn id="809" idx="1"/>
                    </p:cNvCxnSpPr>
                    <p:nvPr/>
                  </p:nvCxnSpPr>
                  <p:spPr>
                    <a:xfrm>
                      <a:off x="5429427" y="4688319"/>
                      <a:ext cx="66750" cy="140344"/>
                    </a:xfrm>
                    <a:prstGeom prst="line">
                      <a:avLst/>
                    </a:prstGeom>
                    <a:noFill/>
                    <a:ln w="38100" cap="flat" cmpd="sng" algn="ctr">
                      <a:solidFill>
                        <a:srgbClr val="70AD47">
                          <a:lumMod val="75000"/>
                        </a:srgbClr>
                      </a:solidFill>
                      <a:prstDash val="solid"/>
                      <a:miter lim="800000"/>
                    </a:ln>
                    <a:effectLst/>
                  </p:spPr>
                </p:cxnSp>
                <p:cxnSp>
                  <p:nvCxnSpPr>
                    <p:cNvPr id="857" name="Straight Connector 856">
                      <a:extLst>
                        <a:ext uri="{FF2B5EF4-FFF2-40B4-BE49-F238E27FC236}">
                          <a16:creationId xmlns:a16="http://schemas.microsoft.com/office/drawing/2014/main" xmlns="" id="{3F25310A-2FF0-4DFA-AC41-48B5464D3EE0}"/>
                        </a:ext>
                      </a:extLst>
                    </p:cNvPr>
                    <p:cNvCxnSpPr>
                      <a:cxnSpLocks/>
                    </p:cNvCxnSpPr>
                    <p:nvPr/>
                  </p:nvCxnSpPr>
                  <p:spPr>
                    <a:xfrm rot="10800000" flipH="1" flipV="1">
                      <a:off x="5904082" y="4817219"/>
                      <a:ext cx="151359" cy="1382"/>
                    </a:xfrm>
                    <a:prstGeom prst="line">
                      <a:avLst/>
                    </a:prstGeom>
                    <a:noFill/>
                    <a:ln w="38100" cap="flat" cmpd="sng" algn="ctr">
                      <a:solidFill>
                        <a:srgbClr val="70AD47">
                          <a:lumMod val="75000"/>
                        </a:srgbClr>
                      </a:solidFill>
                      <a:prstDash val="solid"/>
                      <a:miter lim="800000"/>
                    </a:ln>
                    <a:effectLst/>
                  </p:spPr>
                </p:cxnSp>
                <p:cxnSp>
                  <p:nvCxnSpPr>
                    <p:cNvPr id="858" name="Straight Connector 857">
                      <a:extLst>
                        <a:ext uri="{FF2B5EF4-FFF2-40B4-BE49-F238E27FC236}">
                          <a16:creationId xmlns:a16="http://schemas.microsoft.com/office/drawing/2014/main" xmlns="" id="{09C6DE5F-406B-4644-97BC-41DC36773B82}"/>
                        </a:ext>
                      </a:extLst>
                    </p:cNvPr>
                    <p:cNvCxnSpPr>
                      <a:cxnSpLocks/>
                    </p:cNvCxnSpPr>
                    <p:nvPr/>
                  </p:nvCxnSpPr>
                  <p:spPr>
                    <a:xfrm rot="10800000" flipH="1" flipV="1">
                      <a:off x="6057672" y="4820009"/>
                      <a:ext cx="61436" cy="122872"/>
                    </a:xfrm>
                    <a:prstGeom prst="line">
                      <a:avLst/>
                    </a:prstGeom>
                    <a:noFill/>
                    <a:ln w="38100" cap="flat" cmpd="sng" algn="ctr">
                      <a:solidFill>
                        <a:srgbClr val="70AD47">
                          <a:lumMod val="75000"/>
                        </a:srgbClr>
                      </a:solidFill>
                      <a:prstDash val="solid"/>
                      <a:miter lim="800000"/>
                    </a:ln>
                    <a:effectLst/>
                  </p:spPr>
                </p:cxnSp>
                <p:cxnSp>
                  <p:nvCxnSpPr>
                    <p:cNvPr id="859" name="Straight Connector 858">
                      <a:extLst>
                        <a:ext uri="{FF2B5EF4-FFF2-40B4-BE49-F238E27FC236}">
                          <a16:creationId xmlns:a16="http://schemas.microsoft.com/office/drawing/2014/main" xmlns="" id="{77BCFC6D-B99C-4565-B770-E14B88208320}"/>
                        </a:ext>
                      </a:extLst>
                    </p:cNvPr>
                    <p:cNvCxnSpPr>
                      <a:cxnSpLocks/>
                    </p:cNvCxnSpPr>
                    <p:nvPr/>
                  </p:nvCxnSpPr>
                  <p:spPr>
                    <a:xfrm rot="10800000">
                      <a:off x="5283703" y="4199983"/>
                      <a:ext cx="124263" cy="584"/>
                    </a:xfrm>
                    <a:prstGeom prst="line">
                      <a:avLst/>
                    </a:prstGeom>
                    <a:noFill/>
                    <a:ln w="19050" cap="flat" cmpd="sng" algn="ctr">
                      <a:solidFill>
                        <a:sysClr val="windowText" lastClr="000000"/>
                      </a:solidFill>
                      <a:prstDash val="sysDot"/>
                      <a:miter lim="800000"/>
                    </a:ln>
                    <a:effectLst/>
                  </p:spPr>
                </p:cxnSp>
                <p:cxnSp>
                  <p:nvCxnSpPr>
                    <p:cNvPr id="860" name="Straight Connector 859">
                      <a:extLst>
                        <a:ext uri="{FF2B5EF4-FFF2-40B4-BE49-F238E27FC236}">
                          <a16:creationId xmlns:a16="http://schemas.microsoft.com/office/drawing/2014/main" xmlns="" id="{EED18486-13E3-4C79-81BA-2373A1B84165}"/>
                        </a:ext>
                      </a:extLst>
                    </p:cNvPr>
                    <p:cNvCxnSpPr>
                      <a:cxnSpLocks/>
                    </p:cNvCxnSpPr>
                    <p:nvPr/>
                  </p:nvCxnSpPr>
                  <p:spPr>
                    <a:xfrm rot="10800000">
                      <a:off x="5276388" y="4691122"/>
                      <a:ext cx="124263" cy="584"/>
                    </a:xfrm>
                    <a:prstGeom prst="line">
                      <a:avLst/>
                    </a:prstGeom>
                    <a:noFill/>
                    <a:ln w="19050" cap="flat" cmpd="sng" algn="ctr">
                      <a:solidFill>
                        <a:sysClr val="windowText" lastClr="000000"/>
                      </a:solidFill>
                      <a:prstDash val="sysDot"/>
                      <a:miter lim="800000"/>
                    </a:ln>
                    <a:effectLst/>
                  </p:spPr>
                </p:cxnSp>
                <p:cxnSp>
                  <p:nvCxnSpPr>
                    <p:cNvPr id="861" name="Straight Connector 860">
                      <a:extLst>
                        <a:ext uri="{FF2B5EF4-FFF2-40B4-BE49-F238E27FC236}">
                          <a16:creationId xmlns:a16="http://schemas.microsoft.com/office/drawing/2014/main" xmlns="" id="{FC3C96D2-6F9E-455C-AB82-04B61BA115A5}"/>
                        </a:ext>
                      </a:extLst>
                    </p:cNvPr>
                    <p:cNvCxnSpPr>
                      <a:cxnSpLocks/>
                    </p:cNvCxnSpPr>
                    <p:nvPr/>
                  </p:nvCxnSpPr>
                  <p:spPr>
                    <a:xfrm rot="10800000">
                      <a:off x="7195149" y="4583467"/>
                      <a:ext cx="124263" cy="584"/>
                    </a:xfrm>
                    <a:prstGeom prst="line">
                      <a:avLst/>
                    </a:prstGeom>
                    <a:noFill/>
                    <a:ln w="19050" cap="flat" cmpd="sng" algn="ctr">
                      <a:solidFill>
                        <a:sysClr val="windowText" lastClr="000000"/>
                      </a:solidFill>
                      <a:prstDash val="sysDot"/>
                      <a:miter lim="800000"/>
                    </a:ln>
                    <a:effectLst/>
                  </p:spPr>
                </p:cxnSp>
                <p:cxnSp>
                  <p:nvCxnSpPr>
                    <p:cNvPr id="862" name="Straight Connector 861">
                      <a:extLst>
                        <a:ext uri="{FF2B5EF4-FFF2-40B4-BE49-F238E27FC236}">
                          <a16:creationId xmlns:a16="http://schemas.microsoft.com/office/drawing/2014/main" xmlns="" id="{EF757549-0933-4397-90B6-066D1DCA36D5}"/>
                        </a:ext>
                      </a:extLst>
                    </p:cNvPr>
                    <p:cNvCxnSpPr>
                      <a:cxnSpLocks/>
                    </p:cNvCxnSpPr>
                    <p:nvPr/>
                  </p:nvCxnSpPr>
                  <p:spPr>
                    <a:xfrm rot="10800000">
                      <a:off x="7180534" y="5071158"/>
                      <a:ext cx="124263" cy="584"/>
                    </a:xfrm>
                    <a:prstGeom prst="line">
                      <a:avLst/>
                    </a:prstGeom>
                    <a:noFill/>
                    <a:ln w="19050" cap="flat" cmpd="sng" algn="ctr">
                      <a:solidFill>
                        <a:sysClr val="windowText" lastClr="000000"/>
                      </a:solidFill>
                      <a:prstDash val="sysDot"/>
                      <a:miter lim="800000"/>
                    </a:ln>
                    <a:effectLst/>
                  </p:spPr>
                </p:cxnSp>
                <p:cxnSp>
                  <p:nvCxnSpPr>
                    <p:cNvPr id="863" name="Straight Connector 862">
                      <a:extLst>
                        <a:ext uri="{FF2B5EF4-FFF2-40B4-BE49-F238E27FC236}">
                          <a16:creationId xmlns:a16="http://schemas.microsoft.com/office/drawing/2014/main" xmlns="" id="{6C2656FC-5C32-467B-8459-B28ECEBBDC79}"/>
                        </a:ext>
                      </a:extLst>
                    </p:cNvPr>
                    <p:cNvCxnSpPr>
                      <a:cxnSpLocks/>
                    </p:cNvCxnSpPr>
                    <p:nvPr/>
                  </p:nvCxnSpPr>
                  <p:spPr>
                    <a:xfrm flipH="1" flipV="1">
                      <a:off x="6340713" y="4327296"/>
                      <a:ext cx="151359" cy="1382"/>
                    </a:xfrm>
                    <a:prstGeom prst="line">
                      <a:avLst/>
                    </a:prstGeom>
                    <a:noFill/>
                    <a:ln w="38100" cap="flat" cmpd="sng" algn="ctr">
                      <a:solidFill>
                        <a:srgbClr val="70AD47">
                          <a:lumMod val="75000"/>
                        </a:srgbClr>
                      </a:solidFill>
                      <a:prstDash val="solid"/>
                      <a:miter lim="800000"/>
                    </a:ln>
                    <a:effectLst/>
                  </p:spPr>
                </p:cxnSp>
                <p:cxnSp>
                  <p:nvCxnSpPr>
                    <p:cNvPr id="864" name="Straight Connector 863">
                      <a:extLst>
                        <a:ext uri="{FF2B5EF4-FFF2-40B4-BE49-F238E27FC236}">
                          <a16:creationId xmlns:a16="http://schemas.microsoft.com/office/drawing/2014/main" xmlns="" id="{E775BF9C-276B-479C-A840-864DF79C52A7}"/>
                        </a:ext>
                      </a:extLst>
                    </p:cNvPr>
                    <p:cNvCxnSpPr>
                      <a:cxnSpLocks/>
                    </p:cNvCxnSpPr>
                    <p:nvPr/>
                  </p:nvCxnSpPr>
                  <p:spPr>
                    <a:xfrm flipH="1" flipV="1">
                      <a:off x="5498126" y="4815837"/>
                      <a:ext cx="151359" cy="1382"/>
                    </a:xfrm>
                    <a:prstGeom prst="line">
                      <a:avLst/>
                    </a:prstGeom>
                    <a:noFill/>
                    <a:ln w="38100" cap="flat" cmpd="sng" algn="ctr">
                      <a:solidFill>
                        <a:srgbClr val="70AD47">
                          <a:lumMod val="75000"/>
                        </a:srgbClr>
                      </a:solidFill>
                      <a:prstDash val="solid"/>
                      <a:miter lim="800000"/>
                    </a:ln>
                    <a:effectLst/>
                  </p:spPr>
                </p:cxnSp>
                <p:sp>
                  <p:nvSpPr>
                    <p:cNvPr id="865" name="Hexagon 864">
                      <a:extLst>
                        <a:ext uri="{FF2B5EF4-FFF2-40B4-BE49-F238E27FC236}">
                          <a16:creationId xmlns:a16="http://schemas.microsoft.com/office/drawing/2014/main" xmlns="" id="{C337D85A-3E0B-471F-9D64-C7C7F28516A0}"/>
                        </a:ext>
                      </a:extLst>
                    </p:cNvPr>
                    <p:cNvSpPr/>
                    <p:nvPr/>
                  </p:nvSpPr>
                  <p:spPr>
                    <a:xfrm>
                      <a:off x="6481394" y="4439563"/>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68" name="Group 767">
                    <a:extLst>
                      <a:ext uri="{FF2B5EF4-FFF2-40B4-BE49-F238E27FC236}">
                        <a16:creationId xmlns:a16="http://schemas.microsoft.com/office/drawing/2014/main" xmlns="" id="{6BDFB407-694C-414E-85B8-060A5929EB99}"/>
                      </a:ext>
                    </a:extLst>
                  </p:cNvPr>
                  <p:cNvGrpSpPr/>
                  <p:nvPr/>
                </p:nvGrpSpPr>
                <p:grpSpPr>
                  <a:xfrm>
                    <a:off x="1564282" y="4691263"/>
                    <a:ext cx="705339" cy="1720215"/>
                    <a:chOff x="-293964" y="3311205"/>
                    <a:chExt cx="705339" cy="1720215"/>
                  </a:xfrm>
                </p:grpSpPr>
                <p:sp>
                  <p:nvSpPr>
                    <p:cNvPr id="769" name="Hexagon 768">
                      <a:extLst>
                        <a:ext uri="{FF2B5EF4-FFF2-40B4-BE49-F238E27FC236}">
                          <a16:creationId xmlns:a16="http://schemas.microsoft.com/office/drawing/2014/main" xmlns="" id="{023B3A35-3766-4A19-86B8-1A2AD1D1503E}"/>
                        </a:ext>
                      </a:extLst>
                    </p:cNvPr>
                    <p:cNvSpPr/>
                    <p:nvPr/>
                  </p:nvSpPr>
                  <p:spPr>
                    <a:xfrm>
                      <a:off x="-293964" y="343269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Hexagon 769">
                      <a:extLst>
                        <a:ext uri="{FF2B5EF4-FFF2-40B4-BE49-F238E27FC236}">
                          <a16:creationId xmlns:a16="http://schemas.microsoft.com/office/drawing/2014/main" xmlns="" id="{0FB20FDF-5699-4289-BFF7-DED86858B5D0}"/>
                        </a:ext>
                      </a:extLst>
                    </p:cNvPr>
                    <p:cNvSpPr/>
                    <p:nvPr/>
                  </p:nvSpPr>
                  <p:spPr>
                    <a:xfrm>
                      <a:off x="-293964" y="392418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Hexagon 770">
                      <a:extLst>
                        <a:ext uri="{FF2B5EF4-FFF2-40B4-BE49-F238E27FC236}">
                          <a16:creationId xmlns:a16="http://schemas.microsoft.com/office/drawing/2014/main" xmlns="" id="{22E3CAF6-95E5-4322-A46B-707E3BD26EC4}"/>
                        </a:ext>
                      </a:extLst>
                    </p:cNvPr>
                    <p:cNvSpPr/>
                    <p:nvPr/>
                  </p:nvSpPr>
                  <p:spPr>
                    <a:xfrm>
                      <a:off x="-293964" y="4415676"/>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Hexagon 771">
                      <a:extLst>
                        <a:ext uri="{FF2B5EF4-FFF2-40B4-BE49-F238E27FC236}">
                          <a16:creationId xmlns:a16="http://schemas.microsoft.com/office/drawing/2014/main" xmlns="" id="{D575A7AE-E474-43C5-8A05-98E244514DE7}"/>
                        </a:ext>
                      </a:extLst>
                    </p:cNvPr>
                    <p:cNvSpPr/>
                    <p:nvPr/>
                  </p:nvSpPr>
                  <p:spPr>
                    <a:xfrm>
                      <a:off x="-293964" y="4661421"/>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Hexagon 772">
                      <a:extLst>
                        <a:ext uri="{FF2B5EF4-FFF2-40B4-BE49-F238E27FC236}">
                          <a16:creationId xmlns:a16="http://schemas.microsoft.com/office/drawing/2014/main" xmlns="" id="{CE67D564-EEE7-458C-AE4A-367783DB6188}"/>
                        </a:ext>
                      </a:extLst>
                    </p:cNvPr>
                    <p:cNvSpPr/>
                    <p:nvPr/>
                  </p:nvSpPr>
                  <p:spPr>
                    <a:xfrm>
                      <a:off x="-81169" y="3311205"/>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Hexagon 773">
                      <a:extLst>
                        <a:ext uri="{FF2B5EF4-FFF2-40B4-BE49-F238E27FC236}">
                          <a16:creationId xmlns:a16="http://schemas.microsoft.com/office/drawing/2014/main" xmlns="" id="{D766C27E-9868-4B17-A184-503EE736D3E7}"/>
                        </a:ext>
                      </a:extLst>
                    </p:cNvPr>
                    <p:cNvSpPr/>
                    <p:nvPr/>
                  </p:nvSpPr>
                  <p:spPr>
                    <a:xfrm>
                      <a:off x="-81169" y="3556950"/>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5" name="Hexagon 774">
                      <a:extLst>
                        <a:ext uri="{FF2B5EF4-FFF2-40B4-BE49-F238E27FC236}">
                          <a16:creationId xmlns:a16="http://schemas.microsoft.com/office/drawing/2014/main" xmlns="" id="{195111CB-6523-4E4A-9435-BB25670FF555}"/>
                        </a:ext>
                      </a:extLst>
                    </p:cNvPr>
                    <p:cNvSpPr/>
                    <p:nvPr/>
                  </p:nvSpPr>
                  <p:spPr>
                    <a:xfrm>
                      <a:off x="-81169" y="3802695"/>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Hexagon 775">
                      <a:extLst>
                        <a:ext uri="{FF2B5EF4-FFF2-40B4-BE49-F238E27FC236}">
                          <a16:creationId xmlns:a16="http://schemas.microsoft.com/office/drawing/2014/main" xmlns="" id="{41D21244-946C-4C84-AD41-64659EF3D4E6}"/>
                        </a:ext>
                      </a:extLst>
                    </p:cNvPr>
                    <p:cNvSpPr/>
                    <p:nvPr/>
                  </p:nvSpPr>
                  <p:spPr>
                    <a:xfrm>
                      <a:off x="-81169" y="4048440"/>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7" name="Hexagon 776">
                      <a:extLst>
                        <a:ext uri="{FF2B5EF4-FFF2-40B4-BE49-F238E27FC236}">
                          <a16:creationId xmlns:a16="http://schemas.microsoft.com/office/drawing/2014/main" xmlns="" id="{001196F4-91E6-41D3-A8E7-A51D027BC794}"/>
                        </a:ext>
                      </a:extLst>
                    </p:cNvPr>
                    <p:cNvSpPr/>
                    <p:nvPr/>
                  </p:nvSpPr>
                  <p:spPr>
                    <a:xfrm>
                      <a:off x="-81169" y="4294185"/>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Hexagon 777">
                      <a:extLst>
                        <a:ext uri="{FF2B5EF4-FFF2-40B4-BE49-F238E27FC236}">
                          <a16:creationId xmlns:a16="http://schemas.microsoft.com/office/drawing/2014/main" xmlns="" id="{C80BB050-B944-4D8A-8891-EF79CD6CC4E9}"/>
                        </a:ext>
                      </a:extLst>
                    </p:cNvPr>
                    <p:cNvSpPr/>
                    <p:nvPr/>
                  </p:nvSpPr>
                  <p:spPr>
                    <a:xfrm>
                      <a:off x="-81169" y="4539930"/>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Hexagon 778">
                      <a:extLst>
                        <a:ext uri="{FF2B5EF4-FFF2-40B4-BE49-F238E27FC236}">
                          <a16:creationId xmlns:a16="http://schemas.microsoft.com/office/drawing/2014/main" xmlns="" id="{814F0699-01E7-4E7F-9375-FC15D31DADA2}"/>
                        </a:ext>
                      </a:extLst>
                    </p:cNvPr>
                    <p:cNvSpPr/>
                    <p:nvPr/>
                  </p:nvSpPr>
                  <p:spPr>
                    <a:xfrm>
                      <a:off x="-81169" y="4785675"/>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Hexagon 779">
                      <a:extLst>
                        <a:ext uri="{FF2B5EF4-FFF2-40B4-BE49-F238E27FC236}">
                          <a16:creationId xmlns:a16="http://schemas.microsoft.com/office/drawing/2014/main" xmlns="" id="{B1CE7A3C-7D3D-4A08-B305-DE6DF07100C5}"/>
                        </a:ext>
                      </a:extLst>
                    </p:cNvPr>
                    <p:cNvSpPr/>
                    <p:nvPr/>
                  </p:nvSpPr>
                  <p:spPr>
                    <a:xfrm>
                      <a:off x="128387" y="3435027"/>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Hexagon 780">
                      <a:extLst>
                        <a:ext uri="{FF2B5EF4-FFF2-40B4-BE49-F238E27FC236}">
                          <a16:creationId xmlns:a16="http://schemas.microsoft.com/office/drawing/2014/main" xmlns="" id="{BE6D6119-5D70-4E4E-8232-6C1CA60F144D}"/>
                        </a:ext>
                      </a:extLst>
                    </p:cNvPr>
                    <p:cNvSpPr/>
                    <p:nvPr/>
                  </p:nvSpPr>
                  <p:spPr>
                    <a:xfrm>
                      <a:off x="128387" y="3680772"/>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Hexagon 781">
                      <a:extLst>
                        <a:ext uri="{FF2B5EF4-FFF2-40B4-BE49-F238E27FC236}">
                          <a16:creationId xmlns:a16="http://schemas.microsoft.com/office/drawing/2014/main" xmlns="" id="{8F7E559F-8F59-4EF1-906E-2FD213BACFE1}"/>
                        </a:ext>
                      </a:extLst>
                    </p:cNvPr>
                    <p:cNvSpPr/>
                    <p:nvPr/>
                  </p:nvSpPr>
                  <p:spPr>
                    <a:xfrm>
                      <a:off x="128387" y="3926517"/>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Hexagon 782">
                      <a:extLst>
                        <a:ext uri="{FF2B5EF4-FFF2-40B4-BE49-F238E27FC236}">
                          <a16:creationId xmlns:a16="http://schemas.microsoft.com/office/drawing/2014/main" xmlns="" id="{634EE796-6C82-467B-B09F-1B91D7A00CDB}"/>
                        </a:ext>
                      </a:extLst>
                    </p:cNvPr>
                    <p:cNvSpPr/>
                    <p:nvPr/>
                  </p:nvSpPr>
                  <p:spPr>
                    <a:xfrm>
                      <a:off x="128387" y="4172262"/>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4" name="Hexagon 783">
                      <a:extLst>
                        <a:ext uri="{FF2B5EF4-FFF2-40B4-BE49-F238E27FC236}">
                          <a16:creationId xmlns:a16="http://schemas.microsoft.com/office/drawing/2014/main" xmlns="" id="{82F0D45A-8668-43A8-ACDF-D4AEA2DC6545}"/>
                        </a:ext>
                      </a:extLst>
                    </p:cNvPr>
                    <p:cNvSpPr/>
                    <p:nvPr/>
                  </p:nvSpPr>
                  <p:spPr>
                    <a:xfrm>
                      <a:off x="128387" y="4663752"/>
                      <a:ext cx="273190" cy="245745"/>
                    </a:xfrm>
                    <a:prstGeom prst="hexagon">
                      <a:avLst/>
                    </a:prstGeom>
                    <a:noFill/>
                    <a:ln w="3175"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85" name="Straight Connector 784">
                      <a:extLst>
                        <a:ext uri="{FF2B5EF4-FFF2-40B4-BE49-F238E27FC236}">
                          <a16:creationId xmlns:a16="http://schemas.microsoft.com/office/drawing/2014/main" xmlns="" id="{A75E85B7-B62D-465A-B026-B43F51F12DFA}"/>
                        </a:ext>
                      </a:extLst>
                    </p:cNvPr>
                    <p:cNvCxnSpPr>
                      <a:cxnSpLocks/>
                      <a:stCxn id="780" idx="4"/>
                    </p:cNvCxnSpPr>
                    <p:nvPr/>
                  </p:nvCxnSpPr>
                  <p:spPr>
                    <a:xfrm flipH="1" flipV="1">
                      <a:off x="-293433" y="3561614"/>
                      <a:ext cx="61436" cy="122872"/>
                    </a:xfrm>
                    <a:prstGeom prst="line">
                      <a:avLst/>
                    </a:prstGeom>
                    <a:noFill/>
                    <a:ln w="38100" cap="flat" cmpd="sng" algn="ctr">
                      <a:solidFill>
                        <a:srgbClr val="C00000"/>
                      </a:solidFill>
                      <a:prstDash val="solid"/>
                      <a:miter lim="800000"/>
                    </a:ln>
                    <a:effectLst/>
                  </p:spPr>
                </p:cxnSp>
                <p:cxnSp>
                  <p:nvCxnSpPr>
                    <p:cNvPr id="786" name="Straight Connector 785">
                      <a:extLst>
                        <a:ext uri="{FF2B5EF4-FFF2-40B4-BE49-F238E27FC236}">
                          <a16:creationId xmlns:a16="http://schemas.microsoft.com/office/drawing/2014/main" xmlns="" id="{A8742E23-34D6-43D5-ACBB-91FEE2485031}"/>
                        </a:ext>
                      </a:extLst>
                    </p:cNvPr>
                    <p:cNvCxnSpPr>
                      <a:cxnSpLocks/>
                      <a:stCxn id="780" idx="3"/>
                    </p:cNvCxnSpPr>
                    <p:nvPr/>
                  </p:nvCxnSpPr>
                  <p:spPr>
                    <a:xfrm flipV="1">
                      <a:off x="-293433" y="3684486"/>
                      <a:ext cx="61436" cy="122873"/>
                    </a:xfrm>
                    <a:prstGeom prst="line">
                      <a:avLst/>
                    </a:prstGeom>
                    <a:noFill/>
                    <a:ln w="38100" cap="flat" cmpd="sng" algn="ctr">
                      <a:solidFill>
                        <a:srgbClr val="C00000"/>
                      </a:solidFill>
                      <a:prstDash val="solid"/>
                      <a:miter lim="800000"/>
                    </a:ln>
                    <a:effectLst/>
                  </p:spPr>
                </p:cxnSp>
                <p:cxnSp>
                  <p:nvCxnSpPr>
                    <p:cNvPr id="787" name="Straight Connector 786">
                      <a:extLst>
                        <a:ext uri="{FF2B5EF4-FFF2-40B4-BE49-F238E27FC236}">
                          <a16:creationId xmlns:a16="http://schemas.microsoft.com/office/drawing/2014/main" xmlns="" id="{67FDE376-05F4-47F6-8D50-9FC2D416245E}"/>
                        </a:ext>
                      </a:extLst>
                    </p:cNvPr>
                    <p:cNvCxnSpPr>
                      <a:cxnSpLocks/>
                      <a:stCxn id="781" idx="4"/>
                      <a:endCxn id="780" idx="3"/>
                    </p:cNvCxnSpPr>
                    <p:nvPr/>
                  </p:nvCxnSpPr>
                  <p:spPr>
                    <a:xfrm flipH="1" flipV="1">
                      <a:off x="-293433" y="3807359"/>
                      <a:ext cx="61436" cy="122872"/>
                    </a:xfrm>
                    <a:prstGeom prst="line">
                      <a:avLst/>
                    </a:prstGeom>
                    <a:noFill/>
                    <a:ln w="38100" cap="flat" cmpd="sng" algn="ctr">
                      <a:solidFill>
                        <a:srgbClr val="C00000"/>
                      </a:solidFill>
                      <a:prstDash val="solid"/>
                      <a:miter lim="800000"/>
                    </a:ln>
                    <a:effectLst/>
                  </p:spPr>
                </p:cxnSp>
                <p:cxnSp>
                  <p:nvCxnSpPr>
                    <p:cNvPr id="788" name="Straight Connector 787">
                      <a:extLst>
                        <a:ext uri="{FF2B5EF4-FFF2-40B4-BE49-F238E27FC236}">
                          <a16:creationId xmlns:a16="http://schemas.microsoft.com/office/drawing/2014/main" xmlns="" id="{2EF78822-DD9A-489E-BB6E-12B31E6C3132}"/>
                        </a:ext>
                      </a:extLst>
                    </p:cNvPr>
                    <p:cNvCxnSpPr>
                      <a:cxnSpLocks/>
                    </p:cNvCxnSpPr>
                    <p:nvPr/>
                  </p:nvCxnSpPr>
                  <p:spPr>
                    <a:xfrm flipV="1">
                      <a:off x="-288764" y="3931869"/>
                      <a:ext cx="61436" cy="122873"/>
                    </a:xfrm>
                    <a:prstGeom prst="line">
                      <a:avLst/>
                    </a:prstGeom>
                    <a:noFill/>
                    <a:ln w="38100" cap="flat" cmpd="sng" algn="ctr">
                      <a:solidFill>
                        <a:srgbClr val="C00000"/>
                      </a:solidFill>
                      <a:prstDash val="solid"/>
                      <a:miter lim="800000"/>
                    </a:ln>
                    <a:effectLst/>
                  </p:spPr>
                </p:cxnSp>
                <p:cxnSp>
                  <p:nvCxnSpPr>
                    <p:cNvPr id="789" name="Straight Connector 788">
                      <a:extLst>
                        <a:ext uri="{FF2B5EF4-FFF2-40B4-BE49-F238E27FC236}">
                          <a16:creationId xmlns:a16="http://schemas.microsoft.com/office/drawing/2014/main" xmlns="" id="{EE777270-6B0D-42C6-96C0-D5DDCB8CF3BB}"/>
                        </a:ext>
                      </a:extLst>
                    </p:cNvPr>
                    <p:cNvCxnSpPr>
                      <a:cxnSpLocks/>
                    </p:cNvCxnSpPr>
                    <p:nvPr/>
                  </p:nvCxnSpPr>
                  <p:spPr>
                    <a:xfrm flipH="1" flipV="1">
                      <a:off x="-288764" y="4054742"/>
                      <a:ext cx="61436" cy="122872"/>
                    </a:xfrm>
                    <a:prstGeom prst="line">
                      <a:avLst/>
                    </a:prstGeom>
                    <a:noFill/>
                    <a:ln w="38100" cap="flat" cmpd="sng" algn="ctr">
                      <a:solidFill>
                        <a:srgbClr val="C00000"/>
                      </a:solidFill>
                      <a:prstDash val="solid"/>
                      <a:miter lim="800000"/>
                    </a:ln>
                    <a:effectLst/>
                  </p:spPr>
                </p:cxnSp>
                <p:cxnSp>
                  <p:nvCxnSpPr>
                    <p:cNvPr id="790" name="Straight Connector 789">
                      <a:extLst>
                        <a:ext uri="{FF2B5EF4-FFF2-40B4-BE49-F238E27FC236}">
                          <a16:creationId xmlns:a16="http://schemas.microsoft.com/office/drawing/2014/main" xmlns="" id="{5D6E9AC7-18DD-4EC8-834E-A5136AF21F25}"/>
                        </a:ext>
                      </a:extLst>
                    </p:cNvPr>
                    <p:cNvCxnSpPr>
                      <a:cxnSpLocks/>
                    </p:cNvCxnSpPr>
                    <p:nvPr/>
                  </p:nvCxnSpPr>
                  <p:spPr>
                    <a:xfrm flipV="1">
                      <a:off x="-288764" y="4177614"/>
                      <a:ext cx="61436" cy="122873"/>
                    </a:xfrm>
                    <a:prstGeom prst="line">
                      <a:avLst/>
                    </a:prstGeom>
                    <a:noFill/>
                    <a:ln w="38100" cap="flat" cmpd="sng" algn="ctr">
                      <a:solidFill>
                        <a:srgbClr val="C00000"/>
                      </a:solidFill>
                      <a:prstDash val="solid"/>
                      <a:miter lim="800000"/>
                    </a:ln>
                    <a:effectLst/>
                  </p:spPr>
                </p:cxnSp>
                <p:cxnSp>
                  <p:nvCxnSpPr>
                    <p:cNvPr id="791" name="Straight Connector 790">
                      <a:extLst>
                        <a:ext uri="{FF2B5EF4-FFF2-40B4-BE49-F238E27FC236}">
                          <a16:creationId xmlns:a16="http://schemas.microsoft.com/office/drawing/2014/main" xmlns="" id="{635EA4A8-9692-4529-9D31-4040B64B3E98}"/>
                        </a:ext>
                      </a:extLst>
                    </p:cNvPr>
                    <p:cNvCxnSpPr>
                      <a:cxnSpLocks/>
                    </p:cNvCxnSpPr>
                    <p:nvPr/>
                  </p:nvCxnSpPr>
                  <p:spPr>
                    <a:xfrm flipH="1" flipV="1">
                      <a:off x="-288764" y="4300487"/>
                      <a:ext cx="61436" cy="122872"/>
                    </a:xfrm>
                    <a:prstGeom prst="line">
                      <a:avLst/>
                    </a:prstGeom>
                    <a:noFill/>
                    <a:ln w="38100" cap="flat" cmpd="sng" algn="ctr">
                      <a:solidFill>
                        <a:srgbClr val="C00000"/>
                      </a:solidFill>
                      <a:prstDash val="solid"/>
                      <a:miter lim="800000"/>
                    </a:ln>
                    <a:effectLst/>
                  </p:spPr>
                </p:cxnSp>
                <p:cxnSp>
                  <p:nvCxnSpPr>
                    <p:cNvPr id="792" name="Straight Connector 791">
                      <a:extLst>
                        <a:ext uri="{FF2B5EF4-FFF2-40B4-BE49-F238E27FC236}">
                          <a16:creationId xmlns:a16="http://schemas.microsoft.com/office/drawing/2014/main" xmlns="" id="{377291D4-8B03-4479-91D1-DE7AFE714887}"/>
                        </a:ext>
                      </a:extLst>
                    </p:cNvPr>
                    <p:cNvCxnSpPr>
                      <a:cxnSpLocks/>
                    </p:cNvCxnSpPr>
                    <p:nvPr/>
                  </p:nvCxnSpPr>
                  <p:spPr>
                    <a:xfrm flipV="1">
                      <a:off x="-293433" y="4404636"/>
                      <a:ext cx="61436" cy="122873"/>
                    </a:xfrm>
                    <a:prstGeom prst="line">
                      <a:avLst/>
                    </a:prstGeom>
                    <a:noFill/>
                    <a:ln w="38100" cap="flat" cmpd="sng" algn="ctr">
                      <a:solidFill>
                        <a:srgbClr val="C00000"/>
                      </a:solidFill>
                      <a:prstDash val="solid"/>
                      <a:miter lim="800000"/>
                    </a:ln>
                    <a:effectLst/>
                  </p:spPr>
                </p:cxnSp>
                <p:cxnSp>
                  <p:nvCxnSpPr>
                    <p:cNvPr id="793" name="Straight Connector 792">
                      <a:extLst>
                        <a:ext uri="{FF2B5EF4-FFF2-40B4-BE49-F238E27FC236}">
                          <a16:creationId xmlns:a16="http://schemas.microsoft.com/office/drawing/2014/main" xmlns="" id="{81FED99B-A170-468A-98EC-49D415AE289F}"/>
                        </a:ext>
                      </a:extLst>
                    </p:cNvPr>
                    <p:cNvCxnSpPr>
                      <a:cxnSpLocks/>
                    </p:cNvCxnSpPr>
                    <p:nvPr/>
                  </p:nvCxnSpPr>
                  <p:spPr>
                    <a:xfrm flipH="1" flipV="1">
                      <a:off x="-293433" y="4527509"/>
                      <a:ext cx="61436" cy="122872"/>
                    </a:xfrm>
                    <a:prstGeom prst="line">
                      <a:avLst/>
                    </a:prstGeom>
                    <a:noFill/>
                    <a:ln w="38100" cap="flat" cmpd="sng" algn="ctr">
                      <a:solidFill>
                        <a:srgbClr val="C00000"/>
                      </a:solidFill>
                      <a:prstDash val="solid"/>
                      <a:miter lim="800000"/>
                    </a:ln>
                    <a:effectLst/>
                  </p:spPr>
                </p:cxnSp>
                <p:cxnSp>
                  <p:nvCxnSpPr>
                    <p:cNvPr id="794" name="Straight Connector 793">
                      <a:extLst>
                        <a:ext uri="{FF2B5EF4-FFF2-40B4-BE49-F238E27FC236}">
                          <a16:creationId xmlns:a16="http://schemas.microsoft.com/office/drawing/2014/main" xmlns="" id="{B0BC0467-3B16-4D7B-9376-EF63E31EF436}"/>
                        </a:ext>
                      </a:extLst>
                    </p:cNvPr>
                    <p:cNvCxnSpPr>
                      <a:cxnSpLocks/>
                    </p:cNvCxnSpPr>
                    <p:nvPr/>
                  </p:nvCxnSpPr>
                  <p:spPr>
                    <a:xfrm flipV="1">
                      <a:off x="-293433" y="4650381"/>
                      <a:ext cx="61436" cy="122873"/>
                    </a:xfrm>
                    <a:prstGeom prst="line">
                      <a:avLst/>
                    </a:prstGeom>
                    <a:noFill/>
                    <a:ln w="38100" cap="flat" cmpd="sng" algn="ctr">
                      <a:solidFill>
                        <a:srgbClr val="C00000"/>
                      </a:solidFill>
                      <a:prstDash val="solid"/>
                      <a:miter lim="800000"/>
                    </a:ln>
                    <a:effectLst/>
                  </p:spPr>
                </p:cxnSp>
                <p:cxnSp>
                  <p:nvCxnSpPr>
                    <p:cNvPr id="795" name="Straight Connector 794">
                      <a:extLst>
                        <a:ext uri="{FF2B5EF4-FFF2-40B4-BE49-F238E27FC236}">
                          <a16:creationId xmlns:a16="http://schemas.microsoft.com/office/drawing/2014/main" xmlns="" id="{E3C98870-FC04-4028-8BE9-3D9F63DF8E33}"/>
                        </a:ext>
                      </a:extLst>
                    </p:cNvPr>
                    <p:cNvCxnSpPr>
                      <a:cxnSpLocks/>
                    </p:cNvCxnSpPr>
                    <p:nvPr/>
                  </p:nvCxnSpPr>
                  <p:spPr>
                    <a:xfrm rot="10800000" flipH="1" flipV="1">
                      <a:off x="349939" y="4655088"/>
                      <a:ext cx="61436" cy="122872"/>
                    </a:xfrm>
                    <a:prstGeom prst="line">
                      <a:avLst/>
                    </a:prstGeom>
                    <a:noFill/>
                    <a:ln w="38100" cap="flat" cmpd="sng" algn="ctr">
                      <a:solidFill>
                        <a:srgbClr val="C00000"/>
                      </a:solidFill>
                      <a:prstDash val="solid"/>
                      <a:miter lim="800000"/>
                    </a:ln>
                    <a:effectLst/>
                  </p:spPr>
                </p:cxnSp>
                <p:cxnSp>
                  <p:nvCxnSpPr>
                    <p:cNvPr id="796" name="Straight Connector 795">
                      <a:extLst>
                        <a:ext uri="{FF2B5EF4-FFF2-40B4-BE49-F238E27FC236}">
                          <a16:creationId xmlns:a16="http://schemas.microsoft.com/office/drawing/2014/main" xmlns="" id="{928AAFB5-DC9B-4703-A562-30E1F054BA39}"/>
                        </a:ext>
                      </a:extLst>
                    </p:cNvPr>
                    <p:cNvCxnSpPr>
                      <a:cxnSpLocks/>
                    </p:cNvCxnSpPr>
                    <p:nvPr/>
                  </p:nvCxnSpPr>
                  <p:spPr>
                    <a:xfrm rot="10800000" flipV="1">
                      <a:off x="345270" y="4530577"/>
                      <a:ext cx="61436" cy="122873"/>
                    </a:xfrm>
                    <a:prstGeom prst="line">
                      <a:avLst/>
                    </a:prstGeom>
                    <a:noFill/>
                    <a:ln w="38100" cap="flat" cmpd="sng" algn="ctr">
                      <a:solidFill>
                        <a:srgbClr val="C00000"/>
                      </a:solidFill>
                      <a:prstDash val="solid"/>
                      <a:miter lim="800000"/>
                    </a:ln>
                    <a:effectLst/>
                  </p:spPr>
                </p:cxnSp>
                <p:cxnSp>
                  <p:nvCxnSpPr>
                    <p:cNvPr id="797" name="Straight Connector 796">
                      <a:extLst>
                        <a:ext uri="{FF2B5EF4-FFF2-40B4-BE49-F238E27FC236}">
                          <a16:creationId xmlns:a16="http://schemas.microsoft.com/office/drawing/2014/main" xmlns="" id="{D81642A4-9D38-4B4D-BC25-5DFD175E21F0}"/>
                        </a:ext>
                      </a:extLst>
                    </p:cNvPr>
                    <p:cNvCxnSpPr>
                      <a:cxnSpLocks/>
                    </p:cNvCxnSpPr>
                    <p:nvPr/>
                  </p:nvCxnSpPr>
                  <p:spPr>
                    <a:xfrm rot="10800000" flipH="1" flipV="1">
                      <a:off x="345270" y="4407705"/>
                      <a:ext cx="61436" cy="122872"/>
                    </a:xfrm>
                    <a:prstGeom prst="line">
                      <a:avLst/>
                    </a:prstGeom>
                    <a:noFill/>
                    <a:ln w="38100" cap="flat" cmpd="sng" algn="ctr">
                      <a:solidFill>
                        <a:srgbClr val="C00000"/>
                      </a:solidFill>
                      <a:prstDash val="solid"/>
                      <a:miter lim="800000"/>
                    </a:ln>
                    <a:effectLst/>
                  </p:spPr>
                </p:cxnSp>
                <p:cxnSp>
                  <p:nvCxnSpPr>
                    <p:cNvPr id="798" name="Straight Connector 797">
                      <a:extLst>
                        <a:ext uri="{FF2B5EF4-FFF2-40B4-BE49-F238E27FC236}">
                          <a16:creationId xmlns:a16="http://schemas.microsoft.com/office/drawing/2014/main" xmlns="" id="{54E35821-EF6C-4FFF-8BEA-D3A832676B19}"/>
                        </a:ext>
                      </a:extLst>
                    </p:cNvPr>
                    <p:cNvCxnSpPr>
                      <a:cxnSpLocks/>
                    </p:cNvCxnSpPr>
                    <p:nvPr/>
                  </p:nvCxnSpPr>
                  <p:spPr>
                    <a:xfrm rot="10800000" flipV="1">
                      <a:off x="345270" y="4284832"/>
                      <a:ext cx="61436" cy="122873"/>
                    </a:xfrm>
                    <a:prstGeom prst="line">
                      <a:avLst/>
                    </a:prstGeom>
                    <a:noFill/>
                    <a:ln w="38100" cap="flat" cmpd="sng" algn="ctr">
                      <a:solidFill>
                        <a:srgbClr val="C00000"/>
                      </a:solidFill>
                      <a:prstDash val="solid"/>
                      <a:miter lim="800000"/>
                    </a:ln>
                    <a:effectLst/>
                  </p:spPr>
                </p:cxnSp>
                <p:cxnSp>
                  <p:nvCxnSpPr>
                    <p:cNvPr id="799" name="Straight Connector 798">
                      <a:extLst>
                        <a:ext uri="{FF2B5EF4-FFF2-40B4-BE49-F238E27FC236}">
                          <a16:creationId xmlns:a16="http://schemas.microsoft.com/office/drawing/2014/main" xmlns="" id="{FA7C6914-6DD5-4244-9AEC-CACB1752DFA9}"/>
                        </a:ext>
                      </a:extLst>
                    </p:cNvPr>
                    <p:cNvCxnSpPr>
                      <a:cxnSpLocks/>
                    </p:cNvCxnSpPr>
                    <p:nvPr/>
                  </p:nvCxnSpPr>
                  <p:spPr>
                    <a:xfrm rot="10800000" flipH="1" flipV="1">
                      <a:off x="345270" y="4161960"/>
                      <a:ext cx="61436" cy="122872"/>
                    </a:xfrm>
                    <a:prstGeom prst="line">
                      <a:avLst/>
                    </a:prstGeom>
                    <a:noFill/>
                    <a:ln w="38100" cap="flat" cmpd="sng" algn="ctr">
                      <a:solidFill>
                        <a:srgbClr val="C00000"/>
                      </a:solidFill>
                      <a:prstDash val="solid"/>
                      <a:miter lim="800000"/>
                    </a:ln>
                    <a:effectLst/>
                  </p:spPr>
                </p:cxnSp>
                <p:cxnSp>
                  <p:nvCxnSpPr>
                    <p:cNvPr id="800" name="Straight Connector 799">
                      <a:extLst>
                        <a:ext uri="{FF2B5EF4-FFF2-40B4-BE49-F238E27FC236}">
                          <a16:creationId xmlns:a16="http://schemas.microsoft.com/office/drawing/2014/main" xmlns="" id="{32782CA4-4DB3-4FE3-853B-C5B417120CDD}"/>
                        </a:ext>
                      </a:extLst>
                    </p:cNvPr>
                    <p:cNvCxnSpPr>
                      <a:cxnSpLocks/>
                    </p:cNvCxnSpPr>
                    <p:nvPr/>
                  </p:nvCxnSpPr>
                  <p:spPr>
                    <a:xfrm rot="10800000" flipV="1">
                      <a:off x="349939" y="4057810"/>
                      <a:ext cx="61436" cy="122873"/>
                    </a:xfrm>
                    <a:prstGeom prst="line">
                      <a:avLst/>
                    </a:prstGeom>
                    <a:noFill/>
                    <a:ln w="38100" cap="flat" cmpd="sng" algn="ctr">
                      <a:solidFill>
                        <a:srgbClr val="C00000"/>
                      </a:solidFill>
                      <a:prstDash val="solid"/>
                      <a:miter lim="800000"/>
                    </a:ln>
                    <a:effectLst/>
                  </p:spPr>
                </p:cxnSp>
                <p:cxnSp>
                  <p:nvCxnSpPr>
                    <p:cNvPr id="801" name="Straight Connector 800">
                      <a:extLst>
                        <a:ext uri="{FF2B5EF4-FFF2-40B4-BE49-F238E27FC236}">
                          <a16:creationId xmlns:a16="http://schemas.microsoft.com/office/drawing/2014/main" xmlns="" id="{71E3CC83-A7B5-4CA0-8DB5-FCE1C78F8C64}"/>
                        </a:ext>
                      </a:extLst>
                    </p:cNvPr>
                    <p:cNvCxnSpPr>
                      <a:cxnSpLocks/>
                    </p:cNvCxnSpPr>
                    <p:nvPr/>
                  </p:nvCxnSpPr>
                  <p:spPr>
                    <a:xfrm rot="10800000" flipH="1" flipV="1">
                      <a:off x="349939" y="3934938"/>
                      <a:ext cx="61436" cy="122872"/>
                    </a:xfrm>
                    <a:prstGeom prst="line">
                      <a:avLst/>
                    </a:prstGeom>
                    <a:noFill/>
                    <a:ln w="38100" cap="flat" cmpd="sng" algn="ctr">
                      <a:solidFill>
                        <a:srgbClr val="C00000"/>
                      </a:solidFill>
                      <a:prstDash val="solid"/>
                      <a:miter lim="800000"/>
                    </a:ln>
                    <a:effectLst/>
                  </p:spPr>
                </p:cxnSp>
                <p:cxnSp>
                  <p:nvCxnSpPr>
                    <p:cNvPr id="802" name="Straight Connector 801">
                      <a:extLst>
                        <a:ext uri="{FF2B5EF4-FFF2-40B4-BE49-F238E27FC236}">
                          <a16:creationId xmlns:a16="http://schemas.microsoft.com/office/drawing/2014/main" xmlns="" id="{FDC98987-D5B0-4D70-BA3C-9E1EF42FB9EE}"/>
                        </a:ext>
                      </a:extLst>
                    </p:cNvPr>
                    <p:cNvCxnSpPr>
                      <a:cxnSpLocks/>
                    </p:cNvCxnSpPr>
                    <p:nvPr/>
                  </p:nvCxnSpPr>
                  <p:spPr>
                    <a:xfrm rot="10800000" flipV="1">
                      <a:off x="349939" y="3812065"/>
                      <a:ext cx="61436" cy="122873"/>
                    </a:xfrm>
                    <a:prstGeom prst="line">
                      <a:avLst/>
                    </a:prstGeom>
                    <a:noFill/>
                    <a:ln w="38100" cap="flat" cmpd="sng" algn="ctr">
                      <a:solidFill>
                        <a:srgbClr val="C00000"/>
                      </a:solidFill>
                      <a:prstDash val="solid"/>
                      <a:miter lim="800000"/>
                    </a:ln>
                    <a:effectLst/>
                  </p:spPr>
                </p:cxnSp>
                <p:cxnSp>
                  <p:nvCxnSpPr>
                    <p:cNvPr id="803" name="Straight Connector 802">
                      <a:extLst>
                        <a:ext uri="{FF2B5EF4-FFF2-40B4-BE49-F238E27FC236}">
                          <a16:creationId xmlns:a16="http://schemas.microsoft.com/office/drawing/2014/main" xmlns="" id="{8F8781D4-A2E0-43DF-8F95-0C857100314E}"/>
                        </a:ext>
                      </a:extLst>
                    </p:cNvPr>
                    <p:cNvCxnSpPr>
                      <a:cxnSpLocks/>
                    </p:cNvCxnSpPr>
                    <p:nvPr/>
                  </p:nvCxnSpPr>
                  <p:spPr>
                    <a:xfrm rot="10800000" flipH="1" flipV="1">
                      <a:off x="349939" y="3689193"/>
                      <a:ext cx="61436" cy="122872"/>
                    </a:xfrm>
                    <a:prstGeom prst="line">
                      <a:avLst/>
                    </a:prstGeom>
                    <a:noFill/>
                    <a:ln w="38100" cap="flat" cmpd="sng" algn="ctr">
                      <a:solidFill>
                        <a:srgbClr val="C00000"/>
                      </a:solidFill>
                      <a:prstDash val="solid"/>
                      <a:miter lim="800000"/>
                    </a:ln>
                    <a:effectLst/>
                  </p:spPr>
                </p:cxnSp>
                <p:cxnSp>
                  <p:nvCxnSpPr>
                    <p:cNvPr id="804" name="Straight Connector 803">
                      <a:extLst>
                        <a:ext uri="{FF2B5EF4-FFF2-40B4-BE49-F238E27FC236}">
                          <a16:creationId xmlns:a16="http://schemas.microsoft.com/office/drawing/2014/main" xmlns="" id="{AAC20DA3-C870-4DF1-BBF2-C6F25620F277}"/>
                        </a:ext>
                      </a:extLst>
                    </p:cNvPr>
                    <p:cNvCxnSpPr>
                      <a:cxnSpLocks/>
                    </p:cNvCxnSpPr>
                    <p:nvPr/>
                  </p:nvCxnSpPr>
                  <p:spPr>
                    <a:xfrm rot="10800000" flipV="1">
                      <a:off x="345270" y="3564682"/>
                      <a:ext cx="61436" cy="122873"/>
                    </a:xfrm>
                    <a:prstGeom prst="line">
                      <a:avLst/>
                    </a:prstGeom>
                    <a:noFill/>
                    <a:ln w="38100" cap="flat" cmpd="sng" algn="ctr">
                      <a:solidFill>
                        <a:srgbClr val="C00000"/>
                      </a:solidFill>
                      <a:prstDash val="solid"/>
                      <a:miter lim="800000"/>
                    </a:ln>
                    <a:effectLst/>
                  </p:spPr>
                </p:cxnSp>
                <p:cxnSp>
                  <p:nvCxnSpPr>
                    <p:cNvPr id="805" name="Straight Connector 804">
                      <a:extLst>
                        <a:ext uri="{FF2B5EF4-FFF2-40B4-BE49-F238E27FC236}">
                          <a16:creationId xmlns:a16="http://schemas.microsoft.com/office/drawing/2014/main" xmlns="" id="{C47B9245-2DD0-4AC6-A800-2EC8F4AC3DFA}"/>
                        </a:ext>
                      </a:extLst>
                    </p:cNvPr>
                    <p:cNvCxnSpPr>
                      <a:cxnSpLocks/>
                    </p:cNvCxnSpPr>
                    <p:nvPr/>
                  </p:nvCxnSpPr>
                  <p:spPr>
                    <a:xfrm rot="18000000">
                      <a:off x="-325446" y="3500685"/>
                      <a:ext cx="124263" cy="584"/>
                    </a:xfrm>
                    <a:prstGeom prst="line">
                      <a:avLst/>
                    </a:prstGeom>
                    <a:noFill/>
                    <a:ln w="19050" cap="flat" cmpd="sng" algn="ctr">
                      <a:solidFill>
                        <a:sysClr val="windowText" lastClr="000000"/>
                      </a:solidFill>
                      <a:prstDash val="sysDot"/>
                      <a:miter lim="800000"/>
                    </a:ln>
                    <a:effectLst/>
                  </p:spPr>
                </p:cxnSp>
                <p:cxnSp>
                  <p:nvCxnSpPr>
                    <p:cNvPr id="806" name="Straight Connector 805">
                      <a:extLst>
                        <a:ext uri="{FF2B5EF4-FFF2-40B4-BE49-F238E27FC236}">
                          <a16:creationId xmlns:a16="http://schemas.microsoft.com/office/drawing/2014/main" xmlns="" id="{6A1CA94B-4E13-4025-B666-E386F0BC0976}"/>
                        </a:ext>
                      </a:extLst>
                    </p:cNvPr>
                    <p:cNvCxnSpPr>
                      <a:cxnSpLocks/>
                    </p:cNvCxnSpPr>
                    <p:nvPr/>
                  </p:nvCxnSpPr>
                  <p:spPr>
                    <a:xfrm rot="14400000">
                      <a:off x="317854" y="3505845"/>
                      <a:ext cx="124263" cy="584"/>
                    </a:xfrm>
                    <a:prstGeom prst="line">
                      <a:avLst/>
                    </a:prstGeom>
                    <a:noFill/>
                    <a:ln w="19050" cap="flat" cmpd="sng" algn="ctr">
                      <a:solidFill>
                        <a:sysClr val="windowText" lastClr="000000"/>
                      </a:solidFill>
                      <a:prstDash val="sysDot"/>
                      <a:miter lim="800000"/>
                    </a:ln>
                    <a:effectLst/>
                  </p:spPr>
                </p:cxnSp>
                <p:cxnSp>
                  <p:nvCxnSpPr>
                    <p:cNvPr id="807" name="Straight Connector 806">
                      <a:extLst>
                        <a:ext uri="{FF2B5EF4-FFF2-40B4-BE49-F238E27FC236}">
                          <a16:creationId xmlns:a16="http://schemas.microsoft.com/office/drawing/2014/main" xmlns="" id="{E2177E72-D4EF-4536-BDAF-AECA7EDF02A8}"/>
                        </a:ext>
                      </a:extLst>
                    </p:cNvPr>
                    <p:cNvCxnSpPr>
                      <a:cxnSpLocks/>
                    </p:cNvCxnSpPr>
                    <p:nvPr/>
                  </p:nvCxnSpPr>
                  <p:spPr>
                    <a:xfrm rot="3600000">
                      <a:off x="-321454" y="4835048"/>
                      <a:ext cx="124263" cy="584"/>
                    </a:xfrm>
                    <a:prstGeom prst="line">
                      <a:avLst/>
                    </a:prstGeom>
                    <a:noFill/>
                    <a:ln w="19050" cap="flat" cmpd="sng" algn="ctr">
                      <a:solidFill>
                        <a:sysClr val="windowText" lastClr="000000"/>
                      </a:solidFill>
                      <a:prstDash val="sysDot"/>
                      <a:miter lim="800000"/>
                    </a:ln>
                    <a:effectLst/>
                  </p:spPr>
                </p:cxnSp>
                <p:cxnSp>
                  <p:nvCxnSpPr>
                    <p:cNvPr id="808" name="Straight Connector 807">
                      <a:extLst>
                        <a:ext uri="{FF2B5EF4-FFF2-40B4-BE49-F238E27FC236}">
                          <a16:creationId xmlns:a16="http://schemas.microsoft.com/office/drawing/2014/main" xmlns="" id="{E270C483-BA8C-412F-A96B-DA556B4C05CD}"/>
                        </a:ext>
                      </a:extLst>
                    </p:cNvPr>
                    <p:cNvCxnSpPr>
                      <a:cxnSpLocks/>
                    </p:cNvCxnSpPr>
                    <p:nvPr/>
                  </p:nvCxnSpPr>
                  <p:spPr>
                    <a:xfrm rot="7200000">
                      <a:off x="319126" y="4845068"/>
                      <a:ext cx="124263" cy="584"/>
                    </a:xfrm>
                    <a:prstGeom prst="line">
                      <a:avLst/>
                    </a:prstGeom>
                    <a:noFill/>
                    <a:ln w="19050" cap="flat" cmpd="sng" algn="ctr">
                      <a:solidFill>
                        <a:sysClr val="windowText" lastClr="000000"/>
                      </a:solidFill>
                      <a:prstDash val="sysDot"/>
                      <a:miter lim="800000"/>
                    </a:ln>
                    <a:effectLst/>
                  </p:spPr>
                </p:cxnSp>
              </p:grpSp>
            </p:grpSp>
            <p:sp>
              <p:nvSpPr>
                <p:cNvPr id="930" name="TextBox 929">
                  <a:extLst>
                    <a:ext uri="{FF2B5EF4-FFF2-40B4-BE49-F238E27FC236}">
                      <a16:creationId xmlns:a16="http://schemas.microsoft.com/office/drawing/2014/main" xmlns="" id="{E872E49F-D057-4B21-9CBC-B3B5B1DFBDC7}"/>
                    </a:ext>
                  </a:extLst>
                </p:cNvPr>
                <p:cNvSpPr txBox="1"/>
                <p:nvPr/>
              </p:nvSpPr>
              <p:spPr>
                <a:xfrm>
                  <a:off x="3807295" y="13838011"/>
                  <a:ext cx="1470881" cy="369332"/>
                </a:xfrm>
                <a:prstGeom prst="rect">
                  <a:avLst/>
                </a:prstGeom>
                <a:noFill/>
              </p:spPr>
              <p:txBody>
                <a:bodyPr wrap="square" rtlCol="0">
                  <a:spAutoFit/>
                </a:bodyPr>
                <a:lstStyle/>
                <a:p>
                  <a:r>
                    <a:rPr lang="en-US" sz="1800" i="1" dirty="0">
                      <a:latin typeface="Arial" panose="020B0604020202020204" pitchFamily="34" charset="0"/>
                      <a:cs typeface="Arial" panose="020B0604020202020204" pitchFamily="34" charset="0"/>
                    </a:rPr>
                    <a:t>Armchair</a:t>
                  </a:r>
                </a:p>
              </p:txBody>
            </p:sp>
            <p:sp>
              <p:nvSpPr>
                <p:cNvPr id="931" name="TextBox 930">
                  <a:extLst>
                    <a:ext uri="{FF2B5EF4-FFF2-40B4-BE49-F238E27FC236}">
                      <a16:creationId xmlns:a16="http://schemas.microsoft.com/office/drawing/2014/main" xmlns="" id="{1EFA3EB2-F966-4929-A56A-BA62C5178EB8}"/>
                    </a:ext>
                  </a:extLst>
                </p:cNvPr>
                <p:cNvSpPr txBox="1"/>
                <p:nvPr/>
              </p:nvSpPr>
              <p:spPr>
                <a:xfrm>
                  <a:off x="3854951" y="15216496"/>
                  <a:ext cx="1470881" cy="369332"/>
                </a:xfrm>
                <a:prstGeom prst="rect">
                  <a:avLst/>
                </a:prstGeom>
                <a:noFill/>
              </p:spPr>
              <p:txBody>
                <a:bodyPr wrap="square" rtlCol="0">
                  <a:spAutoFit/>
                </a:bodyPr>
                <a:lstStyle/>
                <a:p>
                  <a:r>
                    <a:rPr lang="en-US" sz="1800" i="1" dirty="0">
                      <a:latin typeface="Arial" panose="020B0604020202020204" pitchFamily="34" charset="0"/>
                      <a:cs typeface="Arial" panose="020B0604020202020204" pitchFamily="34" charset="0"/>
                    </a:rPr>
                    <a:t>Chiral</a:t>
                  </a:r>
                </a:p>
              </p:txBody>
            </p:sp>
          </p:grpSp>
          <p:sp>
            <p:nvSpPr>
              <p:cNvPr id="932" name="TextBox 931">
                <a:extLst>
                  <a:ext uri="{FF2B5EF4-FFF2-40B4-BE49-F238E27FC236}">
                    <a16:creationId xmlns:a16="http://schemas.microsoft.com/office/drawing/2014/main" xmlns="" id="{B9275660-C9E4-460D-9CC9-868C832BD33F}"/>
                  </a:ext>
                </a:extLst>
              </p:cNvPr>
              <p:cNvSpPr txBox="1"/>
              <p:nvPr/>
            </p:nvSpPr>
            <p:spPr>
              <a:xfrm>
                <a:off x="3498175" y="16855998"/>
                <a:ext cx="1470881" cy="369332"/>
              </a:xfrm>
              <a:prstGeom prst="rect">
                <a:avLst/>
              </a:prstGeom>
              <a:noFill/>
            </p:spPr>
            <p:txBody>
              <a:bodyPr wrap="square" rtlCol="0">
                <a:spAutoFit/>
              </a:bodyPr>
              <a:lstStyle/>
              <a:p>
                <a:r>
                  <a:rPr lang="en-US" sz="1800" i="1" dirty="0">
                    <a:latin typeface="Arial" panose="020B0604020202020204" pitchFamily="34" charset="0"/>
                    <a:cs typeface="Arial" panose="020B0604020202020204" pitchFamily="34" charset="0"/>
                  </a:rPr>
                  <a:t>Zigzag</a:t>
                </a:r>
              </a:p>
            </p:txBody>
          </p:sp>
        </p:grpSp>
        <p:grpSp>
          <p:nvGrpSpPr>
            <p:cNvPr id="28" name="Group 27">
              <a:extLst>
                <a:ext uri="{FF2B5EF4-FFF2-40B4-BE49-F238E27FC236}">
                  <a16:creationId xmlns:a16="http://schemas.microsoft.com/office/drawing/2014/main" xmlns="" id="{E74BCD1B-1F63-4613-8B23-9CC31FF3A40D}"/>
                </a:ext>
              </a:extLst>
            </p:cNvPr>
            <p:cNvGrpSpPr>
              <a:grpSpLocks noChangeAspect="1"/>
            </p:cNvGrpSpPr>
            <p:nvPr/>
          </p:nvGrpSpPr>
          <p:grpSpPr>
            <a:xfrm>
              <a:off x="4362061" y="12779543"/>
              <a:ext cx="7762872" cy="5943600"/>
              <a:chOff x="4707312" y="13682842"/>
              <a:chExt cx="7046298" cy="5394960"/>
            </a:xfrm>
          </p:grpSpPr>
          <p:graphicFrame>
            <p:nvGraphicFramePr>
              <p:cNvPr id="764" name="Object 763">
                <a:extLst>
                  <a:ext uri="{FF2B5EF4-FFF2-40B4-BE49-F238E27FC236}">
                    <a16:creationId xmlns:a16="http://schemas.microsoft.com/office/drawing/2014/main" xmlns="" id="{25079FBB-A5C6-4451-B9E9-C6942FD365DB}"/>
                  </a:ext>
                </a:extLst>
              </p:cNvPr>
              <p:cNvGraphicFramePr>
                <a:graphicFrameLocks noChangeAspect="1"/>
              </p:cNvGraphicFramePr>
              <p:nvPr>
                <p:extLst>
                  <p:ext uri="{D42A27DB-BD31-4B8C-83A1-F6EECF244321}">
                    <p14:modId xmlns:p14="http://schemas.microsoft.com/office/powerpoint/2010/main" val="2673924794"/>
                  </p:ext>
                </p:extLst>
              </p:nvPr>
            </p:nvGraphicFramePr>
            <p:xfrm>
              <a:off x="4707312" y="13682842"/>
              <a:ext cx="7046298" cy="5394960"/>
            </p:xfrm>
            <a:graphic>
              <a:graphicData uri="http://schemas.openxmlformats.org/presentationml/2006/ole">
                <mc:AlternateContent xmlns:mc="http://schemas.openxmlformats.org/markup-compatibility/2006">
                  <mc:Choice xmlns:v="urn:schemas-microsoft-com:vml" Requires="v">
                    <p:oleObj spid="_x0000_s1587" name="Graph" r:id="rId9" imgW="3901320" imgH="2986920" progId="Origin50.Graph">
                      <p:embed/>
                    </p:oleObj>
                  </mc:Choice>
                  <mc:Fallback>
                    <p:oleObj name="Graph" r:id="rId9" imgW="3901320" imgH="2986920" progId="Origin50.Graph">
                      <p:embed/>
                      <p:pic>
                        <p:nvPicPr>
                          <p:cNvPr id="137" name="Object 136">
                            <a:extLst>
                              <a:ext uri="{FF2B5EF4-FFF2-40B4-BE49-F238E27FC236}">
                                <a16:creationId xmlns:a16="http://schemas.microsoft.com/office/drawing/2014/main" xmlns="" id="{27EF928E-EECC-4C40-A788-C778957F7885}"/>
                              </a:ext>
                            </a:extLst>
                          </p:cNvPr>
                          <p:cNvPicPr/>
                          <p:nvPr/>
                        </p:nvPicPr>
                        <p:blipFill>
                          <a:blip r:embed="rId10"/>
                          <a:stretch>
                            <a:fillRect/>
                          </a:stretch>
                        </p:blipFill>
                        <p:spPr>
                          <a:xfrm>
                            <a:off x="4707312" y="13682842"/>
                            <a:ext cx="7046298" cy="5394960"/>
                          </a:xfrm>
                          <a:prstGeom prst="rect">
                            <a:avLst/>
                          </a:prstGeom>
                        </p:spPr>
                      </p:pic>
                    </p:oleObj>
                  </mc:Fallback>
                </mc:AlternateContent>
              </a:graphicData>
            </a:graphic>
          </p:graphicFrame>
          <p:grpSp>
            <p:nvGrpSpPr>
              <p:cNvPr id="935" name="Group 934">
                <a:extLst>
                  <a:ext uri="{FF2B5EF4-FFF2-40B4-BE49-F238E27FC236}">
                    <a16:creationId xmlns:a16="http://schemas.microsoft.com/office/drawing/2014/main" xmlns="" id="{3F77E9D5-34A4-4D02-9946-D3F42D221B7D}"/>
                  </a:ext>
                </a:extLst>
              </p:cNvPr>
              <p:cNvGrpSpPr>
                <a:grpSpLocks noChangeAspect="1"/>
              </p:cNvGrpSpPr>
              <p:nvPr/>
            </p:nvGrpSpPr>
            <p:grpSpPr>
              <a:xfrm>
                <a:off x="7268695" y="15569847"/>
                <a:ext cx="1902283" cy="946574"/>
                <a:chOff x="3177772" y="1455373"/>
                <a:chExt cx="2025664" cy="1007968"/>
              </a:xfrm>
            </p:grpSpPr>
            <p:grpSp>
              <p:nvGrpSpPr>
                <p:cNvPr id="936" name="Group 935">
                  <a:extLst>
                    <a:ext uri="{FF2B5EF4-FFF2-40B4-BE49-F238E27FC236}">
                      <a16:creationId xmlns:a16="http://schemas.microsoft.com/office/drawing/2014/main" xmlns="" id="{F3A2287A-1020-465A-98AA-154140BBB327}"/>
                    </a:ext>
                  </a:extLst>
                </p:cNvPr>
                <p:cNvGrpSpPr/>
                <p:nvPr/>
              </p:nvGrpSpPr>
              <p:grpSpPr>
                <a:xfrm>
                  <a:off x="3753452" y="1474699"/>
                  <a:ext cx="695541" cy="985311"/>
                  <a:chOff x="2015109" y="1528674"/>
                  <a:chExt cx="695541" cy="985311"/>
                </a:xfrm>
              </p:grpSpPr>
              <p:sp>
                <p:nvSpPr>
                  <p:cNvPr id="964" name="Hexagon 963">
                    <a:extLst>
                      <a:ext uri="{FF2B5EF4-FFF2-40B4-BE49-F238E27FC236}">
                        <a16:creationId xmlns:a16="http://schemas.microsoft.com/office/drawing/2014/main" xmlns="" id="{7176366D-A10E-422C-858B-A5EB7E517F95}"/>
                      </a:ext>
                    </a:extLst>
                  </p:cNvPr>
                  <p:cNvSpPr/>
                  <p:nvPr/>
                </p:nvSpPr>
                <p:spPr>
                  <a:xfrm>
                    <a:off x="2015109" y="1528674"/>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5" name="Hexagon 964">
                    <a:extLst>
                      <a:ext uri="{FF2B5EF4-FFF2-40B4-BE49-F238E27FC236}">
                        <a16:creationId xmlns:a16="http://schemas.microsoft.com/office/drawing/2014/main" xmlns="" id="{20D9A9E9-D124-4F05-8123-5C3331BC84CD}"/>
                      </a:ext>
                    </a:extLst>
                  </p:cNvPr>
                  <p:cNvSpPr/>
                  <p:nvPr/>
                </p:nvSpPr>
                <p:spPr>
                  <a:xfrm>
                    <a:off x="2015109" y="1774419"/>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6" name="Hexagon 965">
                    <a:extLst>
                      <a:ext uri="{FF2B5EF4-FFF2-40B4-BE49-F238E27FC236}">
                        <a16:creationId xmlns:a16="http://schemas.microsoft.com/office/drawing/2014/main" xmlns="" id="{8DF32284-9B97-4A01-8530-6C10844C5B98}"/>
                      </a:ext>
                    </a:extLst>
                  </p:cNvPr>
                  <p:cNvSpPr/>
                  <p:nvPr/>
                </p:nvSpPr>
                <p:spPr>
                  <a:xfrm>
                    <a:off x="2015109" y="2020164"/>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7" name="Hexagon 966">
                    <a:extLst>
                      <a:ext uri="{FF2B5EF4-FFF2-40B4-BE49-F238E27FC236}">
                        <a16:creationId xmlns:a16="http://schemas.microsoft.com/office/drawing/2014/main" xmlns="" id="{E568A898-9639-429E-B546-19E5778C5E32}"/>
                      </a:ext>
                    </a:extLst>
                  </p:cNvPr>
                  <p:cNvSpPr/>
                  <p:nvPr/>
                </p:nvSpPr>
                <p:spPr>
                  <a:xfrm>
                    <a:off x="2015109" y="2265909"/>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8" name="Hexagon 967">
                    <a:extLst>
                      <a:ext uri="{FF2B5EF4-FFF2-40B4-BE49-F238E27FC236}">
                        <a16:creationId xmlns:a16="http://schemas.microsoft.com/office/drawing/2014/main" xmlns="" id="{9E1642DB-D507-410C-9F4E-124EBFFFF2D3}"/>
                      </a:ext>
                    </a:extLst>
                  </p:cNvPr>
                  <p:cNvSpPr/>
                  <p:nvPr/>
                </p:nvSpPr>
                <p:spPr>
                  <a:xfrm>
                    <a:off x="2224665" y="1652496"/>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9" name="Hexagon 968">
                    <a:extLst>
                      <a:ext uri="{FF2B5EF4-FFF2-40B4-BE49-F238E27FC236}">
                        <a16:creationId xmlns:a16="http://schemas.microsoft.com/office/drawing/2014/main" xmlns="" id="{A9E471C5-15F1-4032-9879-555770F5273C}"/>
                      </a:ext>
                    </a:extLst>
                  </p:cNvPr>
                  <p:cNvSpPr/>
                  <p:nvPr/>
                </p:nvSpPr>
                <p:spPr>
                  <a:xfrm>
                    <a:off x="2224665" y="1898241"/>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0" name="Hexagon 969">
                    <a:extLst>
                      <a:ext uri="{FF2B5EF4-FFF2-40B4-BE49-F238E27FC236}">
                        <a16:creationId xmlns:a16="http://schemas.microsoft.com/office/drawing/2014/main" xmlns="" id="{35D499CF-5175-4A88-9798-A5BDEA7612C4}"/>
                      </a:ext>
                    </a:extLst>
                  </p:cNvPr>
                  <p:cNvSpPr/>
                  <p:nvPr/>
                </p:nvSpPr>
                <p:spPr>
                  <a:xfrm>
                    <a:off x="2224665" y="2143986"/>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1" name="Hexagon 970">
                    <a:extLst>
                      <a:ext uri="{FF2B5EF4-FFF2-40B4-BE49-F238E27FC236}">
                        <a16:creationId xmlns:a16="http://schemas.microsoft.com/office/drawing/2014/main" xmlns="" id="{5986F5E4-E68D-4EFA-82CD-220DDD387BB8}"/>
                      </a:ext>
                    </a:extLst>
                  </p:cNvPr>
                  <p:cNvSpPr/>
                  <p:nvPr/>
                </p:nvSpPr>
                <p:spPr>
                  <a:xfrm>
                    <a:off x="2437460" y="1531005"/>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2" name="Hexagon 971">
                    <a:extLst>
                      <a:ext uri="{FF2B5EF4-FFF2-40B4-BE49-F238E27FC236}">
                        <a16:creationId xmlns:a16="http://schemas.microsoft.com/office/drawing/2014/main" xmlns="" id="{8FC14C92-F5D5-4371-92D9-4A48C64ADA20}"/>
                      </a:ext>
                    </a:extLst>
                  </p:cNvPr>
                  <p:cNvSpPr/>
                  <p:nvPr/>
                </p:nvSpPr>
                <p:spPr>
                  <a:xfrm>
                    <a:off x="2437460" y="1776750"/>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3" name="Hexagon 972">
                    <a:extLst>
                      <a:ext uri="{FF2B5EF4-FFF2-40B4-BE49-F238E27FC236}">
                        <a16:creationId xmlns:a16="http://schemas.microsoft.com/office/drawing/2014/main" xmlns="" id="{6557262E-1F60-4003-A67D-F3DDDCFAC4F1}"/>
                      </a:ext>
                    </a:extLst>
                  </p:cNvPr>
                  <p:cNvSpPr/>
                  <p:nvPr/>
                </p:nvSpPr>
                <p:spPr>
                  <a:xfrm>
                    <a:off x="2437460" y="2022495"/>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4" name="Hexagon 973">
                    <a:extLst>
                      <a:ext uri="{FF2B5EF4-FFF2-40B4-BE49-F238E27FC236}">
                        <a16:creationId xmlns:a16="http://schemas.microsoft.com/office/drawing/2014/main" xmlns="" id="{EF8C9E2F-AE4D-4730-B5C9-36178117A38D}"/>
                      </a:ext>
                    </a:extLst>
                  </p:cNvPr>
                  <p:cNvSpPr/>
                  <p:nvPr/>
                </p:nvSpPr>
                <p:spPr>
                  <a:xfrm>
                    <a:off x="2437460" y="2268240"/>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37" name="Group 936">
                  <a:extLst>
                    <a:ext uri="{FF2B5EF4-FFF2-40B4-BE49-F238E27FC236}">
                      <a16:creationId xmlns:a16="http://schemas.microsoft.com/office/drawing/2014/main" xmlns="" id="{BAAEA656-03A4-4F6D-8ACA-101BE0D6678E}"/>
                    </a:ext>
                  </a:extLst>
                </p:cNvPr>
                <p:cNvGrpSpPr/>
                <p:nvPr/>
              </p:nvGrpSpPr>
              <p:grpSpPr>
                <a:xfrm>
                  <a:off x="4387740" y="1472367"/>
                  <a:ext cx="482746" cy="986261"/>
                  <a:chOff x="2015109" y="1403470"/>
                  <a:chExt cx="482746" cy="986261"/>
                </a:xfrm>
              </p:grpSpPr>
              <p:sp>
                <p:nvSpPr>
                  <p:cNvPr id="957" name="Hexagon 956">
                    <a:extLst>
                      <a:ext uri="{FF2B5EF4-FFF2-40B4-BE49-F238E27FC236}">
                        <a16:creationId xmlns:a16="http://schemas.microsoft.com/office/drawing/2014/main" xmlns="" id="{711A2EBC-6986-451D-A4E3-F273EAA8CB1D}"/>
                      </a:ext>
                    </a:extLst>
                  </p:cNvPr>
                  <p:cNvSpPr/>
                  <p:nvPr/>
                </p:nvSpPr>
                <p:spPr>
                  <a:xfrm>
                    <a:off x="2015109" y="1528674"/>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8" name="Hexagon 957">
                    <a:extLst>
                      <a:ext uri="{FF2B5EF4-FFF2-40B4-BE49-F238E27FC236}">
                        <a16:creationId xmlns:a16="http://schemas.microsoft.com/office/drawing/2014/main" xmlns="" id="{64FB99D1-212A-45F8-9D30-79987AF08BB0}"/>
                      </a:ext>
                    </a:extLst>
                  </p:cNvPr>
                  <p:cNvSpPr/>
                  <p:nvPr/>
                </p:nvSpPr>
                <p:spPr>
                  <a:xfrm>
                    <a:off x="2015109" y="1774419"/>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9" name="Hexagon 958">
                    <a:extLst>
                      <a:ext uri="{FF2B5EF4-FFF2-40B4-BE49-F238E27FC236}">
                        <a16:creationId xmlns:a16="http://schemas.microsoft.com/office/drawing/2014/main" xmlns="" id="{F8D06E04-FF74-406E-81E7-584B3F48F2DE}"/>
                      </a:ext>
                    </a:extLst>
                  </p:cNvPr>
                  <p:cNvSpPr/>
                  <p:nvPr/>
                </p:nvSpPr>
                <p:spPr>
                  <a:xfrm>
                    <a:off x="2015109" y="2020164"/>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0" name="Hexagon 959">
                    <a:extLst>
                      <a:ext uri="{FF2B5EF4-FFF2-40B4-BE49-F238E27FC236}">
                        <a16:creationId xmlns:a16="http://schemas.microsoft.com/office/drawing/2014/main" xmlns="" id="{116AA09E-0AC8-4DC5-86A6-869A6DCBCCAC}"/>
                      </a:ext>
                    </a:extLst>
                  </p:cNvPr>
                  <p:cNvSpPr/>
                  <p:nvPr/>
                </p:nvSpPr>
                <p:spPr>
                  <a:xfrm>
                    <a:off x="2224219" y="1403470"/>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1" name="Hexagon 960">
                    <a:extLst>
                      <a:ext uri="{FF2B5EF4-FFF2-40B4-BE49-F238E27FC236}">
                        <a16:creationId xmlns:a16="http://schemas.microsoft.com/office/drawing/2014/main" xmlns="" id="{21598928-0B65-4026-86D0-B6C3CD12FA88}"/>
                      </a:ext>
                    </a:extLst>
                  </p:cNvPr>
                  <p:cNvSpPr/>
                  <p:nvPr/>
                </p:nvSpPr>
                <p:spPr>
                  <a:xfrm>
                    <a:off x="2224665" y="1652496"/>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2" name="Hexagon 961">
                    <a:extLst>
                      <a:ext uri="{FF2B5EF4-FFF2-40B4-BE49-F238E27FC236}">
                        <a16:creationId xmlns:a16="http://schemas.microsoft.com/office/drawing/2014/main" xmlns="" id="{1013950C-E2B1-4541-B56C-688CE2479CB3}"/>
                      </a:ext>
                    </a:extLst>
                  </p:cNvPr>
                  <p:cNvSpPr/>
                  <p:nvPr/>
                </p:nvSpPr>
                <p:spPr>
                  <a:xfrm>
                    <a:off x="2224665" y="1898241"/>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3" name="Hexagon 962">
                    <a:extLst>
                      <a:ext uri="{FF2B5EF4-FFF2-40B4-BE49-F238E27FC236}">
                        <a16:creationId xmlns:a16="http://schemas.microsoft.com/office/drawing/2014/main" xmlns="" id="{B1FE5178-7F83-4C2F-ADCB-72BDB2390785}"/>
                      </a:ext>
                    </a:extLst>
                  </p:cNvPr>
                  <p:cNvSpPr/>
                  <p:nvPr/>
                </p:nvSpPr>
                <p:spPr>
                  <a:xfrm>
                    <a:off x="2224665" y="2143986"/>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38" name="Group 937">
                  <a:extLst>
                    <a:ext uri="{FF2B5EF4-FFF2-40B4-BE49-F238E27FC236}">
                      <a16:creationId xmlns:a16="http://schemas.microsoft.com/office/drawing/2014/main" xmlns="" id="{CEBDBFCF-FD94-42BF-96E3-65FC3C0321EC}"/>
                    </a:ext>
                  </a:extLst>
                </p:cNvPr>
                <p:cNvGrpSpPr/>
                <p:nvPr/>
              </p:nvGrpSpPr>
              <p:grpSpPr>
                <a:xfrm>
                  <a:off x="4868739" y="1595239"/>
                  <a:ext cx="151635" cy="744331"/>
                  <a:chOff x="4868739" y="1595239"/>
                  <a:chExt cx="151635" cy="744331"/>
                </a:xfrm>
              </p:grpSpPr>
              <p:cxnSp>
                <p:nvCxnSpPr>
                  <p:cNvPr id="953" name="Straight Connector 952">
                    <a:extLst>
                      <a:ext uri="{FF2B5EF4-FFF2-40B4-BE49-F238E27FC236}">
                        <a16:creationId xmlns:a16="http://schemas.microsoft.com/office/drawing/2014/main" xmlns="" id="{26C5B3A6-3FCD-4131-B210-D8E37F188F9D}"/>
                      </a:ext>
                    </a:extLst>
                  </p:cNvPr>
                  <p:cNvCxnSpPr>
                    <a:stCxn id="960" idx="0"/>
                  </p:cNvCxnSpPr>
                  <p:nvPr/>
                </p:nvCxnSpPr>
                <p:spPr>
                  <a:xfrm flipV="1">
                    <a:off x="4870040" y="1595239"/>
                    <a:ext cx="142967" cy="1"/>
                  </a:xfrm>
                  <a:prstGeom prst="line">
                    <a:avLst/>
                  </a:prstGeom>
                  <a:noFill/>
                  <a:ln w="6350" cap="flat" cmpd="sng" algn="ctr">
                    <a:solidFill>
                      <a:sysClr val="windowText" lastClr="000000"/>
                    </a:solidFill>
                    <a:prstDash val="dash"/>
                    <a:miter lim="800000"/>
                  </a:ln>
                  <a:effectLst/>
                </p:spPr>
              </p:cxnSp>
              <p:cxnSp>
                <p:nvCxnSpPr>
                  <p:cNvPr id="954" name="Straight Connector 953">
                    <a:extLst>
                      <a:ext uri="{FF2B5EF4-FFF2-40B4-BE49-F238E27FC236}">
                        <a16:creationId xmlns:a16="http://schemas.microsoft.com/office/drawing/2014/main" xmlns="" id="{CB36E714-1927-4A92-97A6-2ECDBEFB6A49}"/>
                      </a:ext>
                    </a:extLst>
                  </p:cNvPr>
                  <p:cNvCxnSpPr/>
                  <p:nvPr/>
                </p:nvCxnSpPr>
                <p:spPr>
                  <a:xfrm flipV="1">
                    <a:off x="4868739" y="1844223"/>
                    <a:ext cx="142967" cy="1"/>
                  </a:xfrm>
                  <a:prstGeom prst="line">
                    <a:avLst/>
                  </a:prstGeom>
                  <a:noFill/>
                  <a:ln w="6350" cap="flat" cmpd="sng" algn="ctr">
                    <a:solidFill>
                      <a:sysClr val="windowText" lastClr="000000"/>
                    </a:solidFill>
                    <a:prstDash val="dash"/>
                    <a:miter lim="800000"/>
                  </a:ln>
                  <a:effectLst/>
                </p:spPr>
              </p:cxnSp>
              <p:cxnSp>
                <p:nvCxnSpPr>
                  <p:cNvPr id="955" name="Straight Connector 954">
                    <a:extLst>
                      <a:ext uri="{FF2B5EF4-FFF2-40B4-BE49-F238E27FC236}">
                        <a16:creationId xmlns:a16="http://schemas.microsoft.com/office/drawing/2014/main" xmlns="" id="{34E9CB85-C83B-41E7-9CDD-2BFAD5A0C478}"/>
                      </a:ext>
                    </a:extLst>
                  </p:cNvPr>
                  <p:cNvCxnSpPr/>
                  <p:nvPr/>
                </p:nvCxnSpPr>
                <p:spPr>
                  <a:xfrm flipV="1">
                    <a:off x="4877407" y="2090585"/>
                    <a:ext cx="142967" cy="1"/>
                  </a:xfrm>
                  <a:prstGeom prst="line">
                    <a:avLst/>
                  </a:prstGeom>
                  <a:noFill/>
                  <a:ln w="6350" cap="flat" cmpd="sng" algn="ctr">
                    <a:solidFill>
                      <a:sysClr val="windowText" lastClr="000000"/>
                    </a:solidFill>
                    <a:prstDash val="dash"/>
                    <a:miter lim="800000"/>
                  </a:ln>
                  <a:effectLst/>
                </p:spPr>
              </p:cxnSp>
              <p:cxnSp>
                <p:nvCxnSpPr>
                  <p:cNvPr id="956" name="Straight Connector 955">
                    <a:extLst>
                      <a:ext uri="{FF2B5EF4-FFF2-40B4-BE49-F238E27FC236}">
                        <a16:creationId xmlns:a16="http://schemas.microsoft.com/office/drawing/2014/main" xmlns="" id="{C9BD4D34-369A-40CB-9397-215C5B465E27}"/>
                      </a:ext>
                    </a:extLst>
                  </p:cNvPr>
                  <p:cNvCxnSpPr/>
                  <p:nvPr/>
                </p:nvCxnSpPr>
                <p:spPr>
                  <a:xfrm flipV="1">
                    <a:off x="4876106" y="2339569"/>
                    <a:ext cx="142967" cy="1"/>
                  </a:xfrm>
                  <a:prstGeom prst="line">
                    <a:avLst/>
                  </a:prstGeom>
                  <a:noFill/>
                  <a:ln w="6350" cap="flat" cmpd="sng" algn="ctr">
                    <a:solidFill>
                      <a:sysClr val="windowText" lastClr="000000"/>
                    </a:solidFill>
                    <a:prstDash val="dash"/>
                    <a:miter lim="800000"/>
                  </a:ln>
                  <a:effectLst/>
                </p:spPr>
              </p:cxnSp>
            </p:grpSp>
            <p:sp>
              <p:nvSpPr>
                <p:cNvPr id="939" name="TextBox 938">
                  <a:extLst>
                    <a:ext uri="{FF2B5EF4-FFF2-40B4-BE49-F238E27FC236}">
                      <a16:creationId xmlns:a16="http://schemas.microsoft.com/office/drawing/2014/main" xmlns="" id="{2E90BDEE-71F3-4CA6-9182-13748BB90F16}"/>
                    </a:ext>
                  </a:extLst>
                </p:cNvPr>
                <p:cNvSpPr txBox="1"/>
                <p:nvPr/>
              </p:nvSpPr>
              <p:spPr>
                <a:xfrm>
                  <a:off x="4940222" y="1455373"/>
                  <a:ext cx="263214" cy="100796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p>
              </p:txBody>
            </p:sp>
            <p:grpSp>
              <p:nvGrpSpPr>
                <p:cNvPr id="940" name="Group 939">
                  <a:extLst>
                    <a:ext uri="{FF2B5EF4-FFF2-40B4-BE49-F238E27FC236}">
                      <a16:creationId xmlns:a16="http://schemas.microsoft.com/office/drawing/2014/main" xmlns="" id="{2C2138C4-0634-4059-9F99-CBCC1DF62945}"/>
                    </a:ext>
                  </a:extLst>
                </p:cNvPr>
                <p:cNvGrpSpPr/>
                <p:nvPr/>
              </p:nvGrpSpPr>
              <p:grpSpPr>
                <a:xfrm>
                  <a:off x="3327407" y="1472151"/>
                  <a:ext cx="485985" cy="985311"/>
                  <a:chOff x="2224665" y="1404420"/>
                  <a:chExt cx="485985" cy="985311"/>
                </a:xfrm>
              </p:grpSpPr>
              <p:sp>
                <p:nvSpPr>
                  <p:cNvPr id="946" name="Hexagon 945">
                    <a:extLst>
                      <a:ext uri="{FF2B5EF4-FFF2-40B4-BE49-F238E27FC236}">
                        <a16:creationId xmlns:a16="http://schemas.microsoft.com/office/drawing/2014/main" xmlns="" id="{022F79C9-7E8A-4B89-B4E5-5E6C2D3A88C6}"/>
                      </a:ext>
                    </a:extLst>
                  </p:cNvPr>
                  <p:cNvSpPr/>
                  <p:nvPr/>
                </p:nvSpPr>
                <p:spPr>
                  <a:xfrm>
                    <a:off x="2227282" y="1404420"/>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7" name="Hexagon 946">
                    <a:extLst>
                      <a:ext uri="{FF2B5EF4-FFF2-40B4-BE49-F238E27FC236}">
                        <a16:creationId xmlns:a16="http://schemas.microsoft.com/office/drawing/2014/main" xmlns="" id="{5F43166E-EA71-4339-A7CE-8837D606EBFA}"/>
                      </a:ext>
                    </a:extLst>
                  </p:cNvPr>
                  <p:cNvSpPr/>
                  <p:nvPr/>
                </p:nvSpPr>
                <p:spPr>
                  <a:xfrm>
                    <a:off x="2224665" y="1652496"/>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8" name="Hexagon 947">
                    <a:extLst>
                      <a:ext uri="{FF2B5EF4-FFF2-40B4-BE49-F238E27FC236}">
                        <a16:creationId xmlns:a16="http://schemas.microsoft.com/office/drawing/2014/main" xmlns="" id="{492CC77D-BE49-4004-A887-78CE19685DE7}"/>
                      </a:ext>
                    </a:extLst>
                  </p:cNvPr>
                  <p:cNvSpPr/>
                  <p:nvPr/>
                </p:nvSpPr>
                <p:spPr>
                  <a:xfrm>
                    <a:off x="2224665" y="1898241"/>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9" name="Hexagon 948">
                    <a:extLst>
                      <a:ext uri="{FF2B5EF4-FFF2-40B4-BE49-F238E27FC236}">
                        <a16:creationId xmlns:a16="http://schemas.microsoft.com/office/drawing/2014/main" xmlns="" id="{B6A5C114-2EF2-4097-A002-155E08CBD3BC}"/>
                      </a:ext>
                    </a:extLst>
                  </p:cNvPr>
                  <p:cNvSpPr/>
                  <p:nvPr/>
                </p:nvSpPr>
                <p:spPr>
                  <a:xfrm>
                    <a:off x="2224665" y="2143986"/>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0" name="Hexagon 949">
                    <a:extLst>
                      <a:ext uri="{FF2B5EF4-FFF2-40B4-BE49-F238E27FC236}">
                        <a16:creationId xmlns:a16="http://schemas.microsoft.com/office/drawing/2014/main" xmlns="" id="{0C712623-95DB-46FE-B94F-9FFEBB57484A}"/>
                      </a:ext>
                    </a:extLst>
                  </p:cNvPr>
                  <p:cNvSpPr/>
                  <p:nvPr/>
                </p:nvSpPr>
                <p:spPr>
                  <a:xfrm>
                    <a:off x="2437460" y="1531005"/>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1" name="Hexagon 950">
                    <a:extLst>
                      <a:ext uri="{FF2B5EF4-FFF2-40B4-BE49-F238E27FC236}">
                        <a16:creationId xmlns:a16="http://schemas.microsoft.com/office/drawing/2014/main" xmlns="" id="{A59D2152-D1F8-49D4-BFE1-4F85FE3ED272}"/>
                      </a:ext>
                    </a:extLst>
                  </p:cNvPr>
                  <p:cNvSpPr/>
                  <p:nvPr/>
                </p:nvSpPr>
                <p:spPr>
                  <a:xfrm>
                    <a:off x="2437460" y="1776750"/>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2" name="Hexagon 951">
                    <a:extLst>
                      <a:ext uri="{FF2B5EF4-FFF2-40B4-BE49-F238E27FC236}">
                        <a16:creationId xmlns:a16="http://schemas.microsoft.com/office/drawing/2014/main" xmlns="" id="{9FCFED83-425A-48FA-8CBB-E333865830A0}"/>
                      </a:ext>
                    </a:extLst>
                  </p:cNvPr>
                  <p:cNvSpPr/>
                  <p:nvPr/>
                </p:nvSpPr>
                <p:spPr>
                  <a:xfrm>
                    <a:off x="2437460" y="2022495"/>
                    <a:ext cx="273190" cy="245745"/>
                  </a:xfrm>
                  <a:prstGeom prst="hexagon">
                    <a:avLst/>
                  </a:prstGeom>
                  <a:no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41" name="Group 940">
                  <a:extLst>
                    <a:ext uri="{FF2B5EF4-FFF2-40B4-BE49-F238E27FC236}">
                      <a16:creationId xmlns:a16="http://schemas.microsoft.com/office/drawing/2014/main" xmlns="" id="{BD5FCC02-A42D-4AA9-93CD-41AB476B43DC}"/>
                    </a:ext>
                  </a:extLst>
                </p:cNvPr>
                <p:cNvGrpSpPr/>
                <p:nvPr/>
              </p:nvGrpSpPr>
              <p:grpSpPr>
                <a:xfrm rot="10800000">
                  <a:off x="3177772" y="1590258"/>
                  <a:ext cx="151635" cy="744331"/>
                  <a:chOff x="4868739" y="1595239"/>
                  <a:chExt cx="151635" cy="744331"/>
                </a:xfrm>
              </p:grpSpPr>
              <p:cxnSp>
                <p:nvCxnSpPr>
                  <p:cNvPr id="942" name="Straight Connector 941">
                    <a:extLst>
                      <a:ext uri="{FF2B5EF4-FFF2-40B4-BE49-F238E27FC236}">
                        <a16:creationId xmlns:a16="http://schemas.microsoft.com/office/drawing/2014/main" xmlns="" id="{2D6D2510-F915-4119-9B8D-D723C6599D12}"/>
                      </a:ext>
                    </a:extLst>
                  </p:cNvPr>
                  <p:cNvCxnSpPr/>
                  <p:nvPr/>
                </p:nvCxnSpPr>
                <p:spPr>
                  <a:xfrm flipV="1">
                    <a:off x="4870040" y="1595239"/>
                    <a:ext cx="142967" cy="1"/>
                  </a:xfrm>
                  <a:prstGeom prst="line">
                    <a:avLst/>
                  </a:prstGeom>
                  <a:noFill/>
                  <a:ln w="6350" cap="flat" cmpd="sng" algn="ctr">
                    <a:solidFill>
                      <a:sysClr val="windowText" lastClr="000000"/>
                    </a:solidFill>
                    <a:prstDash val="dash"/>
                    <a:miter lim="800000"/>
                  </a:ln>
                  <a:effectLst/>
                </p:spPr>
              </p:cxnSp>
              <p:cxnSp>
                <p:nvCxnSpPr>
                  <p:cNvPr id="943" name="Straight Connector 942">
                    <a:extLst>
                      <a:ext uri="{FF2B5EF4-FFF2-40B4-BE49-F238E27FC236}">
                        <a16:creationId xmlns:a16="http://schemas.microsoft.com/office/drawing/2014/main" xmlns="" id="{8D3663BE-253B-4CA1-A3D2-9AF87E7E462E}"/>
                      </a:ext>
                    </a:extLst>
                  </p:cNvPr>
                  <p:cNvCxnSpPr/>
                  <p:nvPr/>
                </p:nvCxnSpPr>
                <p:spPr>
                  <a:xfrm flipV="1">
                    <a:off x="4868739" y="1844223"/>
                    <a:ext cx="142967" cy="1"/>
                  </a:xfrm>
                  <a:prstGeom prst="line">
                    <a:avLst/>
                  </a:prstGeom>
                  <a:noFill/>
                  <a:ln w="6350" cap="flat" cmpd="sng" algn="ctr">
                    <a:solidFill>
                      <a:sysClr val="windowText" lastClr="000000"/>
                    </a:solidFill>
                    <a:prstDash val="dash"/>
                    <a:miter lim="800000"/>
                  </a:ln>
                  <a:effectLst/>
                </p:spPr>
              </p:cxnSp>
              <p:cxnSp>
                <p:nvCxnSpPr>
                  <p:cNvPr id="944" name="Straight Connector 943">
                    <a:extLst>
                      <a:ext uri="{FF2B5EF4-FFF2-40B4-BE49-F238E27FC236}">
                        <a16:creationId xmlns:a16="http://schemas.microsoft.com/office/drawing/2014/main" xmlns="" id="{F4557403-186B-4059-98A8-A0CE3AD92CAF}"/>
                      </a:ext>
                    </a:extLst>
                  </p:cNvPr>
                  <p:cNvCxnSpPr/>
                  <p:nvPr/>
                </p:nvCxnSpPr>
                <p:spPr>
                  <a:xfrm flipV="1">
                    <a:off x="4877407" y="2090585"/>
                    <a:ext cx="142967" cy="1"/>
                  </a:xfrm>
                  <a:prstGeom prst="line">
                    <a:avLst/>
                  </a:prstGeom>
                  <a:noFill/>
                  <a:ln w="6350" cap="flat" cmpd="sng" algn="ctr">
                    <a:solidFill>
                      <a:sysClr val="windowText" lastClr="000000"/>
                    </a:solidFill>
                    <a:prstDash val="dash"/>
                    <a:miter lim="800000"/>
                  </a:ln>
                  <a:effectLst/>
                </p:spPr>
              </p:cxnSp>
              <p:cxnSp>
                <p:nvCxnSpPr>
                  <p:cNvPr id="945" name="Straight Connector 944">
                    <a:extLst>
                      <a:ext uri="{FF2B5EF4-FFF2-40B4-BE49-F238E27FC236}">
                        <a16:creationId xmlns:a16="http://schemas.microsoft.com/office/drawing/2014/main" xmlns="" id="{C3E4AC2F-A7E6-4828-94AE-7669FDDDCC7B}"/>
                      </a:ext>
                    </a:extLst>
                  </p:cNvPr>
                  <p:cNvCxnSpPr/>
                  <p:nvPr/>
                </p:nvCxnSpPr>
                <p:spPr>
                  <a:xfrm flipV="1">
                    <a:off x="4876106" y="2339569"/>
                    <a:ext cx="142967" cy="1"/>
                  </a:xfrm>
                  <a:prstGeom prst="line">
                    <a:avLst/>
                  </a:prstGeom>
                  <a:noFill/>
                  <a:ln w="6350" cap="flat" cmpd="sng" algn="ctr">
                    <a:solidFill>
                      <a:sysClr val="windowText" lastClr="000000"/>
                    </a:solidFill>
                    <a:prstDash val="dash"/>
                    <a:miter lim="800000"/>
                  </a:ln>
                  <a:effectLst/>
                </p:spPr>
              </p:cxnSp>
            </p:grpSp>
          </p:grpSp>
        </p:grpSp>
      </p:grpSp>
      <p:grpSp>
        <p:nvGrpSpPr>
          <p:cNvPr id="90" name="Group 89">
            <a:extLst>
              <a:ext uri="{FF2B5EF4-FFF2-40B4-BE49-F238E27FC236}">
                <a16:creationId xmlns:a16="http://schemas.microsoft.com/office/drawing/2014/main" xmlns="" id="{48CBDD9E-F253-41FF-A2C6-F42A2918CEE8}"/>
              </a:ext>
            </a:extLst>
          </p:cNvPr>
          <p:cNvGrpSpPr/>
          <p:nvPr/>
        </p:nvGrpSpPr>
        <p:grpSpPr>
          <a:xfrm>
            <a:off x="14838438" y="30797283"/>
            <a:ext cx="13877527" cy="3849752"/>
            <a:chOff x="14841025" y="30754846"/>
            <a:chExt cx="13877527" cy="3944927"/>
          </a:xfrm>
        </p:grpSpPr>
        <p:grpSp>
          <p:nvGrpSpPr>
            <p:cNvPr id="33" name="Group 32">
              <a:extLst>
                <a:ext uri="{FF2B5EF4-FFF2-40B4-BE49-F238E27FC236}">
                  <a16:creationId xmlns:a16="http://schemas.microsoft.com/office/drawing/2014/main" xmlns="" id="{A69BB28C-C0BC-4510-9C4B-D0E169FED554}"/>
                </a:ext>
              </a:extLst>
            </p:cNvPr>
            <p:cNvGrpSpPr/>
            <p:nvPr/>
          </p:nvGrpSpPr>
          <p:grpSpPr>
            <a:xfrm>
              <a:off x="14841025" y="30754846"/>
              <a:ext cx="13853100" cy="3424270"/>
              <a:chOff x="14871225" y="30394722"/>
              <a:chExt cx="13853100" cy="3754332"/>
            </a:xfrm>
          </p:grpSpPr>
          <p:sp>
            <p:nvSpPr>
              <p:cNvPr id="77" name="Google Shape;77;p13"/>
              <p:cNvSpPr txBox="1"/>
              <p:nvPr/>
            </p:nvSpPr>
            <p:spPr>
              <a:xfrm>
                <a:off x="14871225" y="30394722"/>
                <a:ext cx="13853100" cy="1503807"/>
              </a:xfrm>
              <a:prstGeom prst="rect">
                <a:avLst/>
              </a:prstGeom>
              <a:solidFill>
                <a:srgbClr val="1C4587"/>
              </a:solidFill>
              <a:ln w="12700" cap="flat" cmpd="sng">
                <a:solidFill>
                  <a:schemeClr val="dk1"/>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chemeClr val="dk1"/>
                  </a:buClr>
                  <a:buSzPts val="4800"/>
                  <a:buFont typeface="Helvetica Neue"/>
                  <a:buNone/>
                </a:pPr>
                <a:r>
                  <a:rPr lang="en" sz="4800" b="1" dirty="0">
                    <a:solidFill>
                      <a:srgbClr val="F3F3F3"/>
                    </a:solidFill>
                    <a:latin typeface="Helvetica Neue"/>
                    <a:ea typeface="Helvetica Neue"/>
                    <a:cs typeface="Helvetica Neue"/>
                    <a:sym typeface="Helvetica Neue"/>
                  </a:rPr>
                  <a:t>Acknowledgements</a:t>
                </a:r>
                <a:endParaRPr sz="1400" b="0" i="0" u="none" strike="noStrike" cap="none" dirty="0">
                  <a:solidFill>
                    <a:srgbClr val="F3F3F3"/>
                  </a:solidFill>
                  <a:latin typeface="Arial"/>
                  <a:ea typeface="Arial"/>
                  <a:cs typeface="Arial"/>
                  <a:sym typeface="Arial"/>
                </a:endParaRPr>
              </a:p>
            </p:txBody>
          </p:sp>
          <p:sp>
            <p:nvSpPr>
              <p:cNvPr id="78" name="Google Shape;78;p13"/>
              <p:cNvSpPr txBox="1"/>
              <p:nvPr/>
            </p:nvSpPr>
            <p:spPr>
              <a:xfrm>
                <a:off x="14881001" y="31822102"/>
                <a:ext cx="13843324" cy="232695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buSzPts val="2400"/>
                </a:pPr>
                <a:endParaRPr lang="en-US" sz="1800" b="0" i="0" u="none" strike="noStrike" cap="none" dirty="0">
                  <a:solidFill>
                    <a:schemeClr val="dk1"/>
                  </a:solidFill>
                  <a:latin typeface="Times"/>
                  <a:ea typeface="Times"/>
                  <a:cs typeface="Times"/>
                  <a:sym typeface="Times"/>
                </a:endParaRPr>
              </a:p>
            </p:txBody>
          </p:sp>
        </p:grpSp>
        <p:sp>
          <p:nvSpPr>
            <p:cNvPr id="89" name="TextBox 88">
              <a:extLst>
                <a:ext uri="{FF2B5EF4-FFF2-40B4-BE49-F238E27FC236}">
                  <a16:creationId xmlns:a16="http://schemas.microsoft.com/office/drawing/2014/main" xmlns="" id="{2F391A11-3A52-4196-95D9-00F0594B3494}"/>
                </a:ext>
              </a:extLst>
            </p:cNvPr>
            <p:cNvSpPr txBox="1"/>
            <p:nvPr/>
          </p:nvSpPr>
          <p:spPr>
            <a:xfrm>
              <a:off x="14865392" y="32114450"/>
              <a:ext cx="13853160" cy="2585323"/>
            </a:xfrm>
            <a:prstGeom prst="rect">
              <a:avLst/>
            </a:prstGeom>
            <a:noFill/>
          </p:spPr>
          <p:txBody>
            <a:bodyPr wrap="square" rtlCol="0">
              <a:spAutoFit/>
            </a:bodyPr>
            <a:lstStyle/>
            <a:p>
              <a:r>
                <a:rPr lang="en-US" sz="1800" dirty="0"/>
                <a:t>I would like to thank the following people: Nicole McIntyre and Sam Mountain for their exceptional administrative support, Dr. Zafer </a:t>
              </a:r>
              <a:r>
                <a:rPr lang="en-US" sz="1800" dirty="0" err="1"/>
                <a:t>Mutlu</a:t>
              </a:r>
              <a:r>
                <a:rPr lang="en-US" sz="1800" dirty="0"/>
                <a:t> for his invaluable mentorship and guidance, and Professor Jeffrey Bokor for allowing me to conduct this research as a remote member of the Bokor lab group. I would also like to acknowledge the Center for Energy Efficient Electronics Science as well as the National Science Foundation for funding this project. Raman spectroscopy was performed at the Molecular Foundry at Lawrence Berkeley National Laboratory (LBNL), supported by the Office of Science, Office of Basic Energy Sciences, of the U.S. Department of Energy (DOE) under contract No. DE-AC02-05CH11231. Device fabrication was performed at the Stanford Nano Shared Facilities (SNSF) at Stanford University.</a:t>
              </a:r>
            </a:p>
            <a:p>
              <a:endParaRPr lang="en-US" sz="1800" dirty="0"/>
            </a:p>
            <a:p>
              <a:endParaRPr lang="en-US" sz="1800" dirty="0"/>
            </a:p>
          </p:txBody>
        </p:sp>
      </p:grpSp>
      <p:grpSp>
        <p:nvGrpSpPr>
          <p:cNvPr id="99" name="Group 98">
            <a:extLst>
              <a:ext uri="{FF2B5EF4-FFF2-40B4-BE49-F238E27FC236}">
                <a16:creationId xmlns:a16="http://schemas.microsoft.com/office/drawing/2014/main" xmlns="" id="{DD4670E0-EAC6-4E21-AF6A-E560B6EA876B}"/>
              </a:ext>
            </a:extLst>
          </p:cNvPr>
          <p:cNvGrpSpPr/>
          <p:nvPr/>
        </p:nvGrpSpPr>
        <p:grpSpPr>
          <a:xfrm>
            <a:off x="14863564" y="9592056"/>
            <a:ext cx="14096105" cy="15200180"/>
            <a:chOff x="14868239" y="9153144"/>
            <a:chExt cx="14096105" cy="15200180"/>
          </a:xfrm>
        </p:grpSpPr>
        <p:sp>
          <p:nvSpPr>
            <p:cNvPr id="81" name="Google Shape;63;p13">
              <a:extLst>
                <a:ext uri="{FF2B5EF4-FFF2-40B4-BE49-F238E27FC236}">
                  <a16:creationId xmlns:a16="http://schemas.microsoft.com/office/drawing/2014/main" xmlns="" id="{86DBB869-E5BB-4397-8241-37A0160C3739}"/>
                </a:ext>
              </a:extLst>
            </p:cNvPr>
            <p:cNvSpPr txBox="1"/>
            <p:nvPr/>
          </p:nvSpPr>
          <p:spPr>
            <a:xfrm>
              <a:off x="14868239" y="10524744"/>
              <a:ext cx="13853100" cy="13828580"/>
            </a:xfrm>
            <a:prstGeom prst="rect">
              <a:avLst/>
            </a:prstGeom>
            <a:noFill/>
            <a:ln w="12700" cap="flat" cmpd="sng">
              <a:solidFill>
                <a:schemeClr val="dk1"/>
              </a:solidFill>
              <a:prstDash val="solid"/>
              <a:miter lim="800000"/>
              <a:headEnd type="none" w="sm" len="sm"/>
              <a:tailEnd type="none" w="sm" len="sm"/>
            </a:ln>
          </p:spPr>
          <p:txBody>
            <a:bodyPr spcFirstLastPara="1" wrap="square" lIns="182875" tIns="91425" rIns="182875" bIns="91425" anchor="ctr" anchorCtr="0">
              <a:noAutofit/>
            </a:bodyPr>
            <a:lstStyle/>
            <a:p>
              <a:pPr marL="342900" lvl="0" indent="-342900" algn="just" rtl="0">
                <a:spcBef>
                  <a:spcPts val="0"/>
                </a:spcBef>
                <a:spcAft>
                  <a:spcPts val="0"/>
                </a:spcAft>
                <a:buClr>
                  <a:schemeClr val="dk1"/>
                </a:buClr>
                <a:buSzPts val="1100"/>
                <a:buFont typeface="Wingdings" panose="05000000000000000000" pitchFamily="2" charset="2"/>
                <a:buChar char="ü"/>
              </a:pPr>
              <a:endParaRPr sz="2400" b="1" dirty="0">
                <a:solidFill>
                  <a:schemeClr val="dk1"/>
                </a:solidFill>
                <a:latin typeface="Times"/>
                <a:ea typeface="Times"/>
                <a:cs typeface="Times"/>
                <a:sym typeface="Times"/>
              </a:endParaRPr>
            </a:p>
          </p:txBody>
        </p:sp>
        <p:grpSp>
          <p:nvGrpSpPr>
            <p:cNvPr id="98" name="Group 97">
              <a:extLst>
                <a:ext uri="{FF2B5EF4-FFF2-40B4-BE49-F238E27FC236}">
                  <a16:creationId xmlns:a16="http://schemas.microsoft.com/office/drawing/2014/main" xmlns="" id="{C23D04B0-F6D0-4C43-893F-6C13DEDE7DE0}"/>
                </a:ext>
              </a:extLst>
            </p:cNvPr>
            <p:cNvGrpSpPr/>
            <p:nvPr/>
          </p:nvGrpSpPr>
          <p:grpSpPr>
            <a:xfrm>
              <a:off x="14871225" y="9153144"/>
              <a:ext cx="14093119" cy="15067541"/>
              <a:chOff x="14871225" y="9153144"/>
              <a:chExt cx="14093119" cy="15067541"/>
            </a:xfrm>
          </p:grpSpPr>
          <p:sp>
            <p:nvSpPr>
              <p:cNvPr id="69" name="Google Shape;69;p13"/>
              <p:cNvSpPr txBox="1"/>
              <p:nvPr/>
            </p:nvSpPr>
            <p:spPr>
              <a:xfrm>
                <a:off x="14871225" y="9153144"/>
                <a:ext cx="13853100" cy="1371600"/>
              </a:xfrm>
              <a:prstGeom prst="rect">
                <a:avLst/>
              </a:prstGeom>
              <a:solidFill>
                <a:srgbClr val="1C4587"/>
              </a:solidFill>
              <a:ln w="12700" cap="flat" cmpd="sng">
                <a:solidFill>
                  <a:schemeClr val="tx1"/>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chemeClr val="dk1"/>
                  </a:buClr>
                  <a:buSzPts val="4800"/>
                  <a:buFont typeface="Helvetica Neue"/>
                  <a:buNone/>
                </a:pPr>
                <a:r>
                  <a:rPr lang="en" sz="4800" b="1" dirty="0">
                    <a:solidFill>
                      <a:srgbClr val="F3F3F3"/>
                    </a:solidFill>
                    <a:latin typeface="Helvetica Neue"/>
                    <a:ea typeface="Helvetica Neue"/>
                    <a:cs typeface="Helvetica Neue"/>
                    <a:sym typeface="Helvetica Neue"/>
                  </a:rPr>
                  <a:t>Results</a:t>
                </a:r>
                <a:endParaRPr sz="1400" b="0" i="0" u="none" strike="noStrike" cap="none" dirty="0">
                  <a:solidFill>
                    <a:srgbClr val="F3F3F3"/>
                  </a:solidFill>
                  <a:latin typeface="Arial"/>
                  <a:ea typeface="Arial"/>
                  <a:cs typeface="Arial"/>
                  <a:sym typeface="Arial"/>
                </a:endParaRPr>
              </a:p>
            </p:txBody>
          </p:sp>
          <p:grpSp>
            <p:nvGrpSpPr>
              <p:cNvPr id="93" name="Group 92">
                <a:extLst>
                  <a:ext uri="{FF2B5EF4-FFF2-40B4-BE49-F238E27FC236}">
                    <a16:creationId xmlns:a16="http://schemas.microsoft.com/office/drawing/2014/main" xmlns="" id="{EB7675DF-C203-49AD-A3F8-07CA357F54B9}"/>
                  </a:ext>
                </a:extLst>
              </p:cNvPr>
              <p:cNvGrpSpPr/>
              <p:nvPr/>
            </p:nvGrpSpPr>
            <p:grpSpPr>
              <a:xfrm>
                <a:off x="15037412" y="10747579"/>
                <a:ext cx="13505649" cy="4024934"/>
                <a:chOff x="15037412" y="10863997"/>
                <a:chExt cx="13505649" cy="4024934"/>
              </a:xfrm>
            </p:grpSpPr>
            <p:grpSp>
              <p:nvGrpSpPr>
                <p:cNvPr id="82" name="Group 81">
                  <a:extLst>
                    <a:ext uri="{FF2B5EF4-FFF2-40B4-BE49-F238E27FC236}">
                      <a16:creationId xmlns:a16="http://schemas.microsoft.com/office/drawing/2014/main" xmlns="" id="{1ACF836E-AE2C-46F8-A63C-7E23401EC514}"/>
                    </a:ext>
                  </a:extLst>
                </p:cNvPr>
                <p:cNvGrpSpPr/>
                <p:nvPr/>
              </p:nvGrpSpPr>
              <p:grpSpPr>
                <a:xfrm>
                  <a:off x="15057416" y="10863997"/>
                  <a:ext cx="13469112" cy="553998"/>
                  <a:chOff x="14965774" y="10863997"/>
                  <a:chExt cx="13469112" cy="553998"/>
                </a:xfrm>
              </p:grpSpPr>
              <p:sp>
                <p:nvSpPr>
                  <p:cNvPr id="1260" name="Rectangle 1259">
                    <a:extLst>
                      <a:ext uri="{FF2B5EF4-FFF2-40B4-BE49-F238E27FC236}">
                        <a16:creationId xmlns:a16="http://schemas.microsoft.com/office/drawing/2014/main" xmlns="" id="{22FE42B0-A49C-4B1E-A2CB-70B7BB7F9A4D}"/>
                      </a:ext>
                    </a:extLst>
                  </p:cNvPr>
                  <p:cNvSpPr/>
                  <p:nvPr/>
                </p:nvSpPr>
                <p:spPr>
                  <a:xfrm>
                    <a:off x="17746238" y="10863997"/>
                    <a:ext cx="7832736" cy="553998"/>
                  </a:xfrm>
                  <a:prstGeom prst="rect">
                    <a:avLst/>
                  </a:prstGeom>
                </p:spPr>
                <p:txBody>
                  <a:bodyPr wrap="square">
                    <a:spAutoFit/>
                  </a:bodyPr>
                  <a:lstStyle/>
                  <a:p>
                    <a:pPr algn="ctr"/>
                    <a:r>
                      <a:rPr lang="en-US" sz="3000" b="1" dirty="0"/>
                      <a:t>Growth on metallic substrates</a:t>
                    </a:r>
                  </a:p>
                </p:txBody>
              </p:sp>
              <p:cxnSp>
                <p:nvCxnSpPr>
                  <p:cNvPr id="1261" name="Straight Connector 1260">
                    <a:extLst>
                      <a:ext uri="{FF2B5EF4-FFF2-40B4-BE49-F238E27FC236}">
                        <a16:creationId xmlns:a16="http://schemas.microsoft.com/office/drawing/2014/main" xmlns="" id="{D50F50BE-C93B-4FE2-8C9C-224E3F3CB6B6}"/>
                      </a:ext>
                    </a:extLst>
                  </p:cNvPr>
                  <p:cNvCxnSpPr>
                    <a:cxnSpLocks/>
                  </p:cNvCxnSpPr>
                  <p:nvPr/>
                </p:nvCxnSpPr>
                <p:spPr>
                  <a:xfrm>
                    <a:off x="14965774" y="11417080"/>
                    <a:ext cx="13469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83" name="Object 82">
                  <a:extLst>
                    <a:ext uri="{FF2B5EF4-FFF2-40B4-BE49-F238E27FC236}">
                      <a16:creationId xmlns:a16="http://schemas.microsoft.com/office/drawing/2014/main" xmlns="" id="{C599C489-036A-430F-894A-12555376EA6C}"/>
                    </a:ext>
                  </a:extLst>
                </p:cNvPr>
                <p:cNvGraphicFramePr>
                  <a:graphicFrameLocks noChangeAspect="1"/>
                </p:cNvGraphicFramePr>
                <p:nvPr>
                  <p:extLst>
                    <p:ext uri="{D42A27DB-BD31-4B8C-83A1-F6EECF244321}">
                      <p14:modId xmlns:p14="http://schemas.microsoft.com/office/powerpoint/2010/main" val="3072078675"/>
                    </p:ext>
                  </p:extLst>
                </p:nvPr>
              </p:nvGraphicFramePr>
              <p:xfrm>
                <a:off x="15037412" y="11232919"/>
                <a:ext cx="4778375" cy="3656012"/>
              </p:xfrm>
              <a:graphic>
                <a:graphicData uri="http://schemas.openxmlformats.org/presentationml/2006/ole">
                  <mc:AlternateContent xmlns:mc="http://schemas.openxmlformats.org/markup-compatibility/2006">
                    <mc:Choice xmlns:v="urn:schemas-microsoft-com:vml" Requires="v">
                      <p:oleObj spid="_x0000_s1588" name="Graph" r:id="rId11" imgW="3920760" imgH="3000960" progId="Origin50.Graph">
                        <p:embed/>
                      </p:oleObj>
                    </mc:Choice>
                    <mc:Fallback>
                      <p:oleObj name="Graph" r:id="rId11" imgW="3920760" imgH="3000960" progId="Origin50.Graph">
                        <p:embed/>
                        <p:pic>
                          <p:nvPicPr>
                            <p:cNvPr id="16" name="Object 15">
                              <a:extLst>
                                <a:ext uri="{FF2B5EF4-FFF2-40B4-BE49-F238E27FC236}">
                                  <a16:creationId xmlns:a16="http://schemas.microsoft.com/office/drawing/2014/main" xmlns="" id="{0BC434FF-2943-4A18-B070-A5E4EC4DDA8E}"/>
                                </a:ext>
                              </a:extLst>
                            </p:cNvPr>
                            <p:cNvPicPr/>
                            <p:nvPr/>
                          </p:nvPicPr>
                          <p:blipFill>
                            <a:blip r:embed="rId12"/>
                            <a:stretch>
                              <a:fillRect/>
                            </a:stretch>
                          </p:blipFill>
                          <p:spPr>
                            <a:xfrm>
                              <a:off x="15037412" y="11232919"/>
                              <a:ext cx="4778375" cy="3656012"/>
                            </a:xfrm>
                            <a:prstGeom prst="rect">
                              <a:avLst/>
                            </a:prstGeom>
                          </p:spPr>
                        </p:pic>
                      </p:oleObj>
                    </mc:Fallback>
                  </mc:AlternateContent>
                </a:graphicData>
              </a:graphic>
            </p:graphicFrame>
            <p:sp>
              <p:nvSpPr>
                <p:cNvPr id="92" name="TextBox 91">
                  <a:extLst>
                    <a:ext uri="{FF2B5EF4-FFF2-40B4-BE49-F238E27FC236}">
                      <a16:creationId xmlns:a16="http://schemas.microsoft.com/office/drawing/2014/main" xmlns="" id="{5DDF9B4E-D0F6-4427-AD53-C9296BB2FDB1}"/>
                    </a:ext>
                  </a:extLst>
                </p:cNvPr>
                <p:cNvSpPr txBox="1"/>
                <p:nvPr/>
              </p:nvSpPr>
              <p:spPr>
                <a:xfrm>
                  <a:off x="19815787" y="12040951"/>
                  <a:ext cx="8727274" cy="1631216"/>
                </a:xfrm>
                <a:prstGeom prst="rect">
                  <a:avLst/>
                </a:prstGeom>
                <a:noFill/>
              </p:spPr>
              <p:txBody>
                <a:bodyPr wrap="square" rtlCol="0">
                  <a:spAutoFit/>
                </a:bodyPr>
                <a:lstStyle/>
                <a:p>
                  <a:pPr marL="342900" indent="-342900" algn="just">
                    <a:buFont typeface="Wingdings" panose="05000000000000000000" pitchFamily="2" charset="2"/>
                    <a:buChar char="Ø"/>
                  </a:pPr>
                  <a:r>
                    <a:rPr lang="en-US" sz="2500" dirty="0"/>
                    <a:t> Changes in G mode frequency and I</a:t>
                  </a:r>
                  <a:r>
                    <a:rPr lang="en-US" sz="2500" baseline="-25000" dirty="0"/>
                    <a:t>D</a:t>
                  </a:r>
                  <a:r>
                    <a:rPr lang="en-US" sz="2500" dirty="0"/>
                    <a:t>/I</a:t>
                  </a:r>
                  <a:r>
                    <a:rPr lang="en-US" sz="2500" baseline="-25000" dirty="0"/>
                    <a:t>G</a:t>
                  </a:r>
                  <a:r>
                    <a:rPr lang="en-US" sz="2500" dirty="0"/>
                    <a:t> ratio indicate GNR band structure modification via substrate effects – both electronic interactions and strain induced by lattice mismatch. </a:t>
                  </a:r>
                </a:p>
              </p:txBody>
            </p:sp>
          </p:grpSp>
          <p:grpSp>
            <p:nvGrpSpPr>
              <p:cNvPr id="96" name="Group 95">
                <a:extLst>
                  <a:ext uri="{FF2B5EF4-FFF2-40B4-BE49-F238E27FC236}">
                    <a16:creationId xmlns:a16="http://schemas.microsoft.com/office/drawing/2014/main" xmlns="" id="{A4DCD656-DD30-4513-A808-2A13D58591C7}"/>
                  </a:ext>
                </a:extLst>
              </p:cNvPr>
              <p:cNvGrpSpPr/>
              <p:nvPr/>
            </p:nvGrpSpPr>
            <p:grpSpPr>
              <a:xfrm>
                <a:off x="15055565" y="14637721"/>
                <a:ext cx="13908779" cy="4812954"/>
                <a:chOff x="15055565" y="14610459"/>
                <a:chExt cx="13908779" cy="4812954"/>
              </a:xfrm>
            </p:grpSpPr>
            <p:grpSp>
              <p:nvGrpSpPr>
                <p:cNvPr id="87" name="Group 86">
                  <a:extLst>
                    <a:ext uri="{FF2B5EF4-FFF2-40B4-BE49-F238E27FC236}">
                      <a16:creationId xmlns:a16="http://schemas.microsoft.com/office/drawing/2014/main" xmlns="" id="{230F65E9-A591-4F9C-8F4F-0E2BC6CA9DCA}"/>
                    </a:ext>
                  </a:extLst>
                </p:cNvPr>
                <p:cNvGrpSpPr/>
                <p:nvPr/>
              </p:nvGrpSpPr>
              <p:grpSpPr>
                <a:xfrm>
                  <a:off x="15055565" y="14610459"/>
                  <a:ext cx="13908779" cy="4025594"/>
                  <a:chOff x="14949111" y="15264652"/>
                  <a:chExt cx="13908779" cy="4025594"/>
                </a:xfrm>
              </p:grpSpPr>
              <p:grpSp>
                <p:nvGrpSpPr>
                  <p:cNvPr id="1263" name="Group 1262">
                    <a:extLst>
                      <a:ext uri="{FF2B5EF4-FFF2-40B4-BE49-F238E27FC236}">
                        <a16:creationId xmlns:a16="http://schemas.microsoft.com/office/drawing/2014/main" xmlns="" id="{2FF31FE6-D26D-4213-AACB-3C2AADE93458}"/>
                      </a:ext>
                    </a:extLst>
                  </p:cNvPr>
                  <p:cNvGrpSpPr/>
                  <p:nvPr/>
                </p:nvGrpSpPr>
                <p:grpSpPr>
                  <a:xfrm>
                    <a:off x="14972848" y="15264652"/>
                    <a:ext cx="13469112" cy="553998"/>
                    <a:chOff x="14965774" y="10863997"/>
                    <a:chExt cx="13469112" cy="553998"/>
                  </a:xfrm>
                </p:grpSpPr>
                <p:sp>
                  <p:nvSpPr>
                    <p:cNvPr id="1264" name="Rectangle 1263">
                      <a:extLst>
                        <a:ext uri="{FF2B5EF4-FFF2-40B4-BE49-F238E27FC236}">
                          <a16:creationId xmlns:a16="http://schemas.microsoft.com/office/drawing/2014/main" xmlns="" id="{134EA673-C9CB-4E63-B3A6-FF81D7D4896C}"/>
                        </a:ext>
                      </a:extLst>
                    </p:cNvPr>
                    <p:cNvSpPr/>
                    <p:nvPr/>
                  </p:nvSpPr>
                  <p:spPr>
                    <a:xfrm>
                      <a:off x="17746238" y="10863997"/>
                      <a:ext cx="7832736" cy="553998"/>
                    </a:xfrm>
                    <a:prstGeom prst="rect">
                      <a:avLst/>
                    </a:prstGeom>
                  </p:spPr>
                  <p:txBody>
                    <a:bodyPr wrap="square">
                      <a:spAutoFit/>
                    </a:bodyPr>
                    <a:lstStyle/>
                    <a:p>
                      <a:pPr algn="ctr"/>
                      <a:r>
                        <a:rPr lang="en-US" sz="3000" b="1" dirty="0"/>
                        <a:t>Doping with HCl and KI</a:t>
                      </a:r>
                      <a:r>
                        <a:rPr lang="en-US" sz="3000" b="1" baseline="-25000" dirty="0"/>
                        <a:t>2</a:t>
                      </a:r>
                    </a:p>
                  </p:txBody>
                </p:sp>
                <p:cxnSp>
                  <p:nvCxnSpPr>
                    <p:cNvPr id="1265" name="Straight Connector 1264">
                      <a:extLst>
                        <a:ext uri="{FF2B5EF4-FFF2-40B4-BE49-F238E27FC236}">
                          <a16:creationId xmlns:a16="http://schemas.microsoft.com/office/drawing/2014/main" xmlns="" id="{1F0F360C-82F2-4B86-AE3E-6F113D10E935}"/>
                        </a:ext>
                      </a:extLst>
                    </p:cNvPr>
                    <p:cNvCxnSpPr>
                      <a:cxnSpLocks/>
                    </p:cNvCxnSpPr>
                    <p:nvPr/>
                  </p:nvCxnSpPr>
                  <p:spPr>
                    <a:xfrm>
                      <a:off x="14965774" y="11417080"/>
                      <a:ext cx="13469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84" name="Object 83">
                    <a:extLst>
                      <a:ext uri="{FF2B5EF4-FFF2-40B4-BE49-F238E27FC236}">
                        <a16:creationId xmlns:a16="http://schemas.microsoft.com/office/drawing/2014/main" xmlns="" id="{237A533B-4801-49C1-8595-BE65765E6956}"/>
                      </a:ext>
                    </a:extLst>
                  </p:cNvPr>
                  <p:cNvGraphicFramePr>
                    <a:graphicFrameLocks noChangeAspect="1"/>
                  </p:cNvGraphicFramePr>
                  <p:nvPr>
                    <p:extLst>
                      <p:ext uri="{D42A27DB-BD31-4B8C-83A1-F6EECF244321}">
                        <p14:modId xmlns:p14="http://schemas.microsoft.com/office/powerpoint/2010/main" val="1227099118"/>
                      </p:ext>
                    </p:extLst>
                  </p:nvPr>
                </p:nvGraphicFramePr>
                <p:xfrm>
                  <a:off x="14949111" y="15359376"/>
                  <a:ext cx="4777036" cy="3657600"/>
                </p:xfrm>
                <a:graphic>
                  <a:graphicData uri="http://schemas.openxmlformats.org/presentationml/2006/ole">
                    <mc:AlternateContent xmlns:mc="http://schemas.openxmlformats.org/markup-compatibility/2006">
                      <mc:Choice xmlns:v="urn:schemas-microsoft-com:vml" Requires="v">
                        <p:oleObj spid="_x0000_s1589" name="Graph" r:id="rId13" imgW="3901320" imgH="2986920" progId="Origin50.Graph">
                          <p:embed/>
                        </p:oleObj>
                      </mc:Choice>
                      <mc:Fallback>
                        <p:oleObj name="Graph" r:id="rId13" imgW="3901320" imgH="2986920" progId="Origin50.Graph">
                          <p:embed/>
                          <p:pic>
                            <p:nvPicPr>
                              <p:cNvPr id="6" name="Object 5">
                                <a:extLst>
                                  <a:ext uri="{FF2B5EF4-FFF2-40B4-BE49-F238E27FC236}">
                                    <a16:creationId xmlns:a16="http://schemas.microsoft.com/office/drawing/2014/main" xmlns="" id="{E2D11E5F-E25B-40CF-9409-A281B87DB74E}"/>
                                  </a:ext>
                                </a:extLst>
                              </p:cNvPr>
                              <p:cNvPicPr/>
                              <p:nvPr/>
                            </p:nvPicPr>
                            <p:blipFill>
                              <a:blip r:embed="rId14"/>
                              <a:stretch>
                                <a:fillRect/>
                              </a:stretch>
                            </p:blipFill>
                            <p:spPr>
                              <a:xfrm>
                                <a:off x="14949111" y="15359376"/>
                                <a:ext cx="4777036" cy="3657600"/>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xmlns="" id="{D54A2A95-568E-4F77-9410-41E4FB494067}"/>
                      </a:ext>
                    </a:extLst>
                  </p:cNvPr>
                  <p:cNvGraphicFramePr>
                    <a:graphicFrameLocks noChangeAspect="1"/>
                  </p:cNvGraphicFramePr>
                  <p:nvPr>
                    <p:extLst>
                      <p:ext uri="{D42A27DB-BD31-4B8C-83A1-F6EECF244321}">
                        <p14:modId xmlns:p14="http://schemas.microsoft.com/office/powerpoint/2010/main" val="3282531865"/>
                      </p:ext>
                    </p:extLst>
                  </p:nvPr>
                </p:nvGraphicFramePr>
                <p:xfrm>
                  <a:off x="19242931" y="15634234"/>
                  <a:ext cx="4775200" cy="3656012"/>
                </p:xfrm>
                <a:graphic>
                  <a:graphicData uri="http://schemas.openxmlformats.org/presentationml/2006/ole">
                    <mc:AlternateContent xmlns:mc="http://schemas.openxmlformats.org/markup-compatibility/2006">
                      <mc:Choice xmlns:v="urn:schemas-microsoft-com:vml" Requires="v">
                        <p:oleObj spid="_x0000_s1590" name="Graph" r:id="rId15" imgW="3920760" imgH="3000960" progId="Origin50.Graph">
                          <p:embed/>
                        </p:oleObj>
                      </mc:Choice>
                      <mc:Fallback>
                        <p:oleObj name="Graph" r:id="rId15" imgW="3920760" imgH="3000960" progId="Origin50.Graph">
                          <p:embed/>
                          <p:pic>
                            <p:nvPicPr>
                              <p:cNvPr id="25" name="Object 24">
                                <a:extLst>
                                  <a:ext uri="{FF2B5EF4-FFF2-40B4-BE49-F238E27FC236}">
                                    <a16:creationId xmlns:a16="http://schemas.microsoft.com/office/drawing/2014/main" xmlns="" id="{E22C8899-E162-4ADB-A6DC-4B15B228B3D9}"/>
                                  </a:ext>
                                </a:extLst>
                              </p:cNvPr>
                              <p:cNvPicPr/>
                              <p:nvPr/>
                            </p:nvPicPr>
                            <p:blipFill>
                              <a:blip r:embed="rId16"/>
                              <a:stretch>
                                <a:fillRect/>
                              </a:stretch>
                            </p:blipFill>
                            <p:spPr>
                              <a:xfrm>
                                <a:off x="19242931" y="15634234"/>
                                <a:ext cx="4775200" cy="3656012"/>
                              </a:xfrm>
                              <a:prstGeom prst="rect">
                                <a:avLst/>
                              </a:prstGeom>
                            </p:spPr>
                          </p:pic>
                        </p:oleObj>
                      </mc:Fallback>
                    </mc:AlternateContent>
                  </a:graphicData>
                </a:graphic>
              </p:graphicFrame>
              <p:graphicFrame>
                <p:nvGraphicFramePr>
                  <p:cNvPr id="86" name="Object 85">
                    <a:extLst>
                      <a:ext uri="{FF2B5EF4-FFF2-40B4-BE49-F238E27FC236}">
                        <a16:creationId xmlns:a16="http://schemas.microsoft.com/office/drawing/2014/main" xmlns="" id="{A2272445-0B7E-4AF8-96CD-A5A630A78D03}"/>
                      </a:ext>
                    </a:extLst>
                  </p:cNvPr>
                  <p:cNvGraphicFramePr>
                    <a:graphicFrameLocks noChangeAspect="1"/>
                  </p:cNvGraphicFramePr>
                  <p:nvPr>
                    <p:extLst>
                      <p:ext uri="{D42A27DB-BD31-4B8C-83A1-F6EECF244321}">
                        <p14:modId xmlns:p14="http://schemas.microsoft.com/office/powerpoint/2010/main" val="2575426425"/>
                      </p:ext>
                    </p:extLst>
                  </p:nvPr>
                </p:nvGraphicFramePr>
                <p:xfrm>
                  <a:off x="24080854" y="15630160"/>
                  <a:ext cx="4777036" cy="3657600"/>
                </p:xfrm>
                <a:graphic>
                  <a:graphicData uri="http://schemas.openxmlformats.org/presentationml/2006/ole">
                    <mc:AlternateContent xmlns:mc="http://schemas.openxmlformats.org/markup-compatibility/2006">
                      <mc:Choice xmlns:v="urn:schemas-microsoft-com:vml" Requires="v">
                        <p:oleObj spid="_x0000_s1591" name="Graph" r:id="rId17" imgW="3901320" imgH="2986920" progId="Origin50.Graph">
                          <p:embed/>
                        </p:oleObj>
                      </mc:Choice>
                      <mc:Fallback>
                        <p:oleObj name="Graph" r:id="rId17" imgW="3901320" imgH="2986920" progId="Origin50.Graph">
                          <p:embed/>
                          <p:pic>
                            <p:nvPicPr>
                              <p:cNvPr id="7" name="Object 6">
                                <a:extLst>
                                  <a:ext uri="{FF2B5EF4-FFF2-40B4-BE49-F238E27FC236}">
                                    <a16:creationId xmlns:a16="http://schemas.microsoft.com/office/drawing/2014/main" xmlns="" id="{11CF5D1D-4276-469A-9782-CD9D9488686B}"/>
                                  </a:ext>
                                </a:extLst>
                              </p:cNvPr>
                              <p:cNvPicPr/>
                              <p:nvPr/>
                            </p:nvPicPr>
                            <p:blipFill>
                              <a:blip r:embed="rId18"/>
                              <a:stretch>
                                <a:fillRect/>
                              </a:stretch>
                            </p:blipFill>
                            <p:spPr>
                              <a:xfrm>
                                <a:off x="24080854" y="15630160"/>
                                <a:ext cx="4777036" cy="3657600"/>
                              </a:xfrm>
                              <a:prstGeom prst="rect">
                                <a:avLst/>
                              </a:prstGeom>
                            </p:spPr>
                          </p:pic>
                        </p:oleObj>
                      </mc:Fallback>
                    </mc:AlternateContent>
                  </a:graphicData>
                </a:graphic>
              </p:graphicFrame>
            </p:grpSp>
            <p:sp>
              <p:nvSpPr>
                <p:cNvPr id="94" name="TextBox 93">
                  <a:extLst>
                    <a:ext uri="{FF2B5EF4-FFF2-40B4-BE49-F238E27FC236}">
                      <a16:creationId xmlns:a16="http://schemas.microsoft.com/office/drawing/2014/main" xmlns="" id="{63BC5FEA-DA7F-40A0-BBDB-769767ADD33C}"/>
                    </a:ext>
                  </a:extLst>
                </p:cNvPr>
                <p:cNvSpPr txBox="1"/>
                <p:nvPr/>
              </p:nvSpPr>
              <p:spPr>
                <a:xfrm>
                  <a:off x="15413058" y="18561639"/>
                  <a:ext cx="12801600" cy="861774"/>
                </a:xfrm>
                <a:prstGeom prst="rect">
                  <a:avLst/>
                </a:prstGeom>
                <a:noFill/>
              </p:spPr>
              <p:txBody>
                <a:bodyPr wrap="square" rtlCol="0">
                  <a:spAutoFit/>
                </a:bodyPr>
                <a:lstStyle/>
                <a:p>
                  <a:pPr marL="342900" indent="-342900">
                    <a:buFont typeface="Wingdings" panose="05000000000000000000" pitchFamily="2" charset="2"/>
                    <a:buChar char="Ø"/>
                  </a:pPr>
                  <a:r>
                    <a:rPr lang="en-US" sz="2500" dirty="0"/>
                    <a:t> G shift trend again indicates change in GNR electronic structure.</a:t>
                  </a:r>
                </a:p>
                <a:p>
                  <a:pPr marL="342900" indent="-342900">
                    <a:buFont typeface="Wingdings" panose="05000000000000000000" pitchFamily="2" charset="2"/>
                    <a:buChar char="Ø"/>
                  </a:pPr>
                  <a:r>
                    <a:rPr lang="en-US" sz="2500" dirty="0"/>
                    <a:t> Increase in the D peak linewidth and I</a:t>
                  </a:r>
                  <a:r>
                    <a:rPr lang="en-US" sz="2500" baseline="-25000" dirty="0"/>
                    <a:t>D</a:t>
                  </a:r>
                  <a:r>
                    <a:rPr lang="en-US" sz="2500" dirty="0"/>
                    <a:t>/I</a:t>
                  </a:r>
                  <a:r>
                    <a:rPr lang="en-US" sz="2500" baseline="-25000" dirty="0"/>
                    <a:t>G</a:t>
                  </a:r>
                  <a:r>
                    <a:rPr lang="en-US" sz="2500" dirty="0"/>
                    <a:t> ratio indicates KI</a:t>
                  </a:r>
                  <a:r>
                    <a:rPr lang="en-US" sz="2500" baseline="-25000" dirty="0"/>
                    <a:t>2</a:t>
                  </a:r>
                  <a:r>
                    <a:rPr lang="en-US" sz="2500" dirty="0"/>
                    <a:t> is damaging GNRs.</a:t>
                  </a:r>
                  <a:endParaRPr lang="en-US" sz="2500" baseline="-25000" dirty="0"/>
                </a:p>
              </p:txBody>
            </p:sp>
          </p:grpSp>
          <p:grpSp>
            <p:nvGrpSpPr>
              <p:cNvPr id="97" name="Group 96">
                <a:extLst>
                  <a:ext uri="{FF2B5EF4-FFF2-40B4-BE49-F238E27FC236}">
                    <a16:creationId xmlns:a16="http://schemas.microsoft.com/office/drawing/2014/main" xmlns="" id="{DA8ECE78-9E5C-47AF-9F8D-5994F743C4E6}"/>
                  </a:ext>
                </a:extLst>
              </p:cNvPr>
              <p:cNvGrpSpPr/>
              <p:nvPr/>
            </p:nvGrpSpPr>
            <p:grpSpPr>
              <a:xfrm>
                <a:off x="15063219" y="19736228"/>
                <a:ext cx="13469112" cy="4484457"/>
                <a:chOff x="15063219" y="19736228"/>
                <a:chExt cx="13469112" cy="4484457"/>
              </a:xfrm>
            </p:grpSpPr>
            <p:grpSp>
              <p:nvGrpSpPr>
                <p:cNvPr id="91" name="Group 90">
                  <a:extLst>
                    <a:ext uri="{FF2B5EF4-FFF2-40B4-BE49-F238E27FC236}">
                      <a16:creationId xmlns:a16="http://schemas.microsoft.com/office/drawing/2014/main" xmlns="" id="{B6E407CB-689A-47A2-88D8-6271EF85B2A3}"/>
                    </a:ext>
                  </a:extLst>
                </p:cNvPr>
                <p:cNvGrpSpPr/>
                <p:nvPr/>
              </p:nvGrpSpPr>
              <p:grpSpPr>
                <a:xfrm>
                  <a:off x="15063219" y="19736228"/>
                  <a:ext cx="13469112" cy="4019651"/>
                  <a:chOff x="15078841" y="19354064"/>
                  <a:chExt cx="13469112" cy="4019651"/>
                </a:xfrm>
              </p:grpSpPr>
              <p:grpSp>
                <p:nvGrpSpPr>
                  <p:cNvPr id="1266" name="Group 1265">
                    <a:extLst>
                      <a:ext uri="{FF2B5EF4-FFF2-40B4-BE49-F238E27FC236}">
                        <a16:creationId xmlns:a16="http://schemas.microsoft.com/office/drawing/2014/main" xmlns="" id="{9498CD51-A6D8-417D-9AA9-1B54E5FB8242}"/>
                      </a:ext>
                    </a:extLst>
                  </p:cNvPr>
                  <p:cNvGrpSpPr/>
                  <p:nvPr/>
                </p:nvGrpSpPr>
                <p:grpSpPr>
                  <a:xfrm>
                    <a:off x="15078841" y="19354064"/>
                    <a:ext cx="13469112" cy="553998"/>
                    <a:chOff x="14965774" y="10863997"/>
                    <a:chExt cx="13469112" cy="553998"/>
                  </a:xfrm>
                </p:grpSpPr>
                <p:sp>
                  <p:nvSpPr>
                    <p:cNvPr id="1267" name="Rectangle 1266">
                      <a:extLst>
                        <a:ext uri="{FF2B5EF4-FFF2-40B4-BE49-F238E27FC236}">
                          <a16:creationId xmlns:a16="http://schemas.microsoft.com/office/drawing/2014/main" xmlns="" id="{09C5693D-EEA7-44D6-9238-7BCE9331E69F}"/>
                        </a:ext>
                      </a:extLst>
                    </p:cNvPr>
                    <p:cNvSpPr/>
                    <p:nvPr/>
                  </p:nvSpPr>
                  <p:spPr>
                    <a:xfrm>
                      <a:off x="17746238" y="10863997"/>
                      <a:ext cx="7832736" cy="553998"/>
                    </a:xfrm>
                    <a:prstGeom prst="rect">
                      <a:avLst/>
                    </a:prstGeom>
                  </p:spPr>
                  <p:txBody>
                    <a:bodyPr wrap="square">
                      <a:spAutoFit/>
                    </a:bodyPr>
                    <a:lstStyle/>
                    <a:p>
                      <a:pPr algn="ctr"/>
                      <a:r>
                        <a:rPr lang="en-US" sz="3000" b="1" dirty="0"/>
                        <a:t>Transfer to insulating substrates</a:t>
                      </a:r>
                    </a:p>
                  </p:txBody>
                </p:sp>
                <p:cxnSp>
                  <p:nvCxnSpPr>
                    <p:cNvPr id="1268" name="Straight Connector 1267">
                      <a:extLst>
                        <a:ext uri="{FF2B5EF4-FFF2-40B4-BE49-F238E27FC236}">
                          <a16:creationId xmlns:a16="http://schemas.microsoft.com/office/drawing/2014/main" xmlns="" id="{1A2C234A-A2B2-4C1E-AEC2-4FD51586A7B1}"/>
                        </a:ext>
                      </a:extLst>
                    </p:cNvPr>
                    <p:cNvCxnSpPr>
                      <a:cxnSpLocks/>
                    </p:cNvCxnSpPr>
                    <p:nvPr/>
                  </p:nvCxnSpPr>
                  <p:spPr>
                    <a:xfrm>
                      <a:off x="14965774" y="11417080"/>
                      <a:ext cx="13469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0" name="Group 1279">
                    <a:extLst>
                      <a:ext uri="{FF2B5EF4-FFF2-40B4-BE49-F238E27FC236}">
                        <a16:creationId xmlns:a16="http://schemas.microsoft.com/office/drawing/2014/main" xmlns="" id="{550DD82D-E83E-49AA-8463-464F7E5E39DE}"/>
                      </a:ext>
                    </a:extLst>
                  </p:cNvPr>
                  <p:cNvGrpSpPr/>
                  <p:nvPr/>
                </p:nvGrpSpPr>
                <p:grpSpPr>
                  <a:xfrm>
                    <a:off x="16126664" y="19717702"/>
                    <a:ext cx="4552950" cy="3656013"/>
                    <a:chOff x="1267417" y="1686078"/>
                    <a:chExt cx="4552950" cy="3484637"/>
                  </a:xfrm>
                </p:grpSpPr>
                <p:graphicFrame>
                  <p:nvGraphicFramePr>
                    <p:cNvPr id="1281" name="Object 1280">
                      <a:extLst>
                        <a:ext uri="{FF2B5EF4-FFF2-40B4-BE49-F238E27FC236}">
                          <a16:creationId xmlns:a16="http://schemas.microsoft.com/office/drawing/2014/main" xmlns="" id="{C570116B-DDF0-4D34-AD9E-B6CEB3C0BA22}"/>
                        </a:ext>
                      </a:extLst>
                    </p:cNvPr>
                    <p:cNvGraphicFramePr>
                      <a:graphicFrameLocks noChangeAspect="1"/>
                    </p:cNvGraphicFramePr>
                    <p:nvPr>
                      <p:extLst>
                        <p:ext uri="{D42A27DB-BD31-4B8C-83A1-F6EECF244321}">
                          <p14:modId xmlns:p14="http://schemas.microsoft.com/office/powerpoint/2010/main" val="1518517702"/>
                        </p:ext>
                      </p:extLst>
                    </p:nvPr>
                  </p:nvGraphicFramePr>
                  <p:xfrm>
                    <a:off x="1267417" y="1686078"/>
                    <a:ext cx="4552950" cy="3484637"/>
                  </p:xfrm>
                  <a:graphic>
                    <a:graphicData uri="http://schemas.openxmlformats.org/presentationml/2006/ole">
                      <mc:AlternateContent xmlns:mc="http://schemas.openxmlformats.org/markup-compatibility/2006">
                        <mc:Choice xmlns:v="urn:schemas-microsoft-com:vml" Requires="v">
                          <p:oleObj spid="_x0000_s1592" name="Graph" r:id="rId19" imgW="3920760" imgH="3000960" progId="Origin50.Graph">
                            <p:embed/>
                          </p:oleObj>
                        </mc:Choice>
                        <mc:Fallback>
                          <p:oleObj name="Graph" r:id="rId19" imgW="3920760" imgH="3000960" progId="Origin50.Graph">
                            <p:embed/>
                            <p:pic>
                              <p:nvPicPr>
                                <p:cNvPr id="7" name="Object 6">
                                  <a:extLst>
                                    <a:ext uri="{FF2B5EF4-FFF2-40B4-BE49-F238E27FC236}">
                                      <a16:creationId xmlns:a16="http://schemas.microsoft.com/office/drawing/2014/main" xmlns="" id="{BA7AB615-67A8-415D-B238-B7A8C01AEC29}"/>
                                    </a:ext>
                                  </a:extLst>
                                </p:cNvPr>
                                <p:cNvPicPr/>
                                <p:nvPr/>
                              </p:nvPicPr>
                              <p:blipFill>
                                <a:blip r:embed="rId20"/>
                                <a:stretch>
                                  <a:fillRect/>
                                </a:stretch>
                              </p:blipFill>
                              <p:spPr>
                                <a:xfrm>
                                  <a:off x="1267417" y="1686078"/>
                                  <a:ext cx="4552950" cy="3484637"/>
                                </a:xfrm>
                                <a:prstGeom prst="rect">
                                  <a:avLst/>
                                </a:prstGeom>
                              </p:spPr>
                            </p:pic>
                          </p:oleObj>
                        </mc:Fallback>
                      </mc:AlternateContent>
                    </a:graphicData>
                  </a:graphic>
                </p:graphicFrame>
                <p:sp>
                  <p:nvSpPr>
                    <p:cNvPr id="1282" name="Flowchart: Connector 1281">
                      <a:extLst>
                        <a:ext uri="{FF2B5EF4-FFF2-40B4-BE49-F238E27FC236}">
                          <a16:creationId xmlns:a16="http://schemas.microsoft.com/office/drawing/2014/main" xmlns="" id="{D02D8B37-112E-46D3-923E-7B295DC68576}"/>
                        </a:ext>
                      </a:extLst>
                    </p:cNvPr>
                    <p:cNvSpPr/>
                    <p:nvPr/>
                  </p:nvSpPr>
                  <p:spPr>
                    <a:xfrm>
                      <a:off x="3266544" y="2781563"/>
                      <a:ext cx="1352938" cy="830997"/>
                    </a:xfrm>
                    <a:prstGeom prst="flowChartConnector">
                      <a:avLst/>
                    </a:prstGeom>
                    <a:solidFill>
                      <a:srgbClr val="AAAFDA">
                        <a:alpha val="30000"/>
                      </a:srgbClr>
                    </a:solidFill>
                    <a:ln cmpd="sng">
                      <a:solidFill>
                        <a:srgbClr val="8C97D0"/>
                      </a:solidFill>
                      <a:prstDash val="solid"/>
                      <a:extLst>
                        <a:ext uri="{C807C97D-BFC1-408E-A445-0C87EB9F89A2}">
                          <ask:lineSketchStyleProps xmlns:ask="http://schemas.microsoft.com/office/drawing/2018/sketchyshapes" xmlns="" sd="1219033472">
                            <a:custGeom>
                              <a:avLst/>
                              <a:gdLst>
                                <a:gd name="connsiteX0" fmla="*/ 0 w 1352938"/>
                                <a:gd name="connsiteY0" fmla="*/ 415499 h 830997"/>
                                <a:gd name="connsiteX1" fmla="*/ 676469 w 1352938"/>
                                <a:gd name="connsiteY1" fmla="*/ 0 h 830997"/>
                                <a:gd name="connsiteX2" fmla="*/ 1352938 w 1352938"/>
                                <a:gd name="connsiteY2" fmla="*/ 415499 h 830997"/>
                                <a:gd name="connsiteX3" fmla="*/ 676469 w 1352938"/>
                                <a:gd name="connsiteY3" fmla="*/ 830998 h 830997"/>
                                <a:gd name="connsiteX4" fmla="*/ 0 w 1352938"/>
                                <a:gd name="connsiteY4" fmla="*/ 415499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938" h="830997" extrusionOk="0">
                                  <a:moveTo>
                                    <a:pt x="0" y="415499"/>
                                  </a:moveTo>
                                  <a:cubicBezTo>
                                    <a:pt x="-78573" y="137559"/>
                                    <a:pt x="206522" y="36159"/>
                                    <a:pt x="676469" y="0"/>
                                  </a:cubicBezTo>
                                  <a:cubicBezTo>
                                    <a:pt x="1065044" y="3152"/>
                                    <a:pt x="1309253" y="187414"/>
                                    <a:pt x="1352938" y="415499"/>
                                  </a:cubicBezTo>
                                  <a:cubicBezTo>
                                    <a:pt x="1334130" y="663340"/>
                                    <a:pt x="1033112" y="924746"/>
                                    <a:pt x="676469" y="830998"/>
                                  </a:cubicBezTo>
                                  <a:cubicBezTo>
                                    <a:pt x="294358" y="826343"/>
                                    <a:pt x="62025" y="674609"/>
                                    <a:pt x="0" y="41549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3" name="Group 1282">
                    <a:extLst>
                      <a:ext uri="{FF2B5EF4-FFF2-40B4-BE49-F238E27FC236}">
                        <a16:creationId xmlns:a16="http://schemas.microsoft.com/office/drawing/2014/main" xmlns="" id="{FE71FAE7-60B3-4656-9894-EEC6F9741768}"/>
                      </a:ext>
                    </a:extLst>
                  </p:cNvPr>
                  <p:cNvGrpSpPr/>
                  <p:nvPr/>
                </p:nvGrpSpPr>
                <p:grpSpPr>
                  <a:xfrm>
                    <a:off x="22817924" y="19717702"/>
                    <a:ext cx="4478337" cy="3656013"/>
                    <a:chOff x="6543508" y="1686290"/>
                    <a:chExt cx="4478337" cy="3426533"/>
                  </a:xfrm>
                </p:grpSpPr>
                <p:graphicFrame>
                  <p:nvGraphicFramePr>
                    <p:cNvPr id="1284" name="Object 1283">
                      <a:extLst>
                        <a:ext uri="{FF2B5EF4-FFF2-40B4-BE49-F238E27FC236}">
                          <a16:creationId xmlns:a16="http://schemas.microsoft.com/office/drawing/2014/main" xmlns="" id="{6AACF9BD-20DD-49D4-B46F-11BD9653BE9A}"/>
                        </a:ext>
                      </a:extLst>
                    </p:cNvPr>
                    <p:cNvGraphicFramePr>
                      <a:graphicFrameLocks noChangeAspect="1"/>
                    </p:cNvGraphicFramePr>
                    <p:nvPr>
                      <p:extLst>
                        <p:ext uri="{D42A27DB-BD31-4B8C-83A1-F6EECF244321}">
                          <p14:modId xmlns:p14="http://schemas.microsoft.com/office/powerpoint/2010/main" val="3740022270"/>
                        </p:ext>
                      </p:extLst>
                    </p:nvPr>
                  </p:nvGraphicFramePr>
                  <p:xfrm>
                    <a:off x="6543508" y="1686290"/>
                    <a:ext cx="4478337" cy="3426533"/>
                  </p:xfrm>
                  <a:graphic>
                    <a:graphicData uri="http://schemas.openxmlformats.org/presentationml/2006/ole">
                      <mc:AlternateContent xmlns:mc="http://schemas.openxmlformats.org/markup-compatibility/2006">
                        <mc:Choice xmlns:v="urn:schemas-microsoft-com:vml" Requires="v">
                          <p:oleObj spid="_x0000_s1593" name="Graph" r:id="rId21" imgW="3920760" imgH="3000960" progId="Origin50.Graph">
                            <p:embed/>
                          </p:oleObj>
                        </mc:Choice>
                        <mc:Fallback>
                          <p:oleObj name="Graph" r:id="rId21" imgW="3920760" imgH="3000960" progId="Origin50.Graph">
                            <p:embed/>
                            <p:pic>
                              <p:nvPicPr>
                                <p:cNvPr id="6" name="Object 5">
                                  <a:extLst>
                                    <a:ext uri="{FF2B5EF4-FFF2-40B4-BE49-F238E27FC236}">
                                      <a16:creationId xmlns:a16="http://schemas.microsoft.com/office/drawing/2014/main" xmlns="" id="{6BCCBD6B-0A32-474C-95B8-B199261B410C}"/>
                                    </a:ext>
                                  </a:extLst>
                                </p:cNvPr>
                                <p:cNvPicPr/>
                                <p:nvPr/>
                              </p:nvPicPr>
                              <p:blipFill>
                                <a:blip r:embed="rId22"/>
                                <a:stretch>
                                  <a:fillRect/>
                                </a:stretch>
                              </p:blipFill>
                              <p:spPr>
                                <a:xfrm>
                                  <a:off x="6543508" y="1686290"/>
                                  <a:ext cx="4478337" cy="3426533"/>
                                </a:xfrm>
                                <a:prstGeom prst="rect">
                                  <a:avLst/>
                                </a:prstGeom>
                              </p:spPr>
                            </p:pic>
                          </p:oleObj>
                        </mc:Fallback>
                      </mc:AlternateContent>
                    </a:graphicData>
                  </a:graphic>
                </p:graphicFrame>
                <p:sp>
                  <p:nvSpPr>
                    <p:cNvPr id="1285" name="Flowchart: Connector 1284">
                      <a:extLst>
                        <a:ext uri="{FF2B5EF4-FFF2-40B4-BE49-F238E27FC236}">
                          <a16:creationId xmlns:a16="http://schemas.microsoft.com/office/drawing/2014/main" xmlns="" id="{D9592BA5-C376-414B-9390-DC58A6436E14}"/>
                        </a:ext>
                      </a:extLst>
                    </p:cNvPr>
                    <p:cNvSpPr/>
                    <p:nvPr/>
                  </p:nvSpPr>
                  <p:spPr>
                    <a:xfrm>
                      <a:off x="8465820" y="2166457"/>
                      <a:ext cx="1325880" cy="1570467"/>
                    </a:xfrm>
                    <a:prstGeom prst="flowChartConnector">
                      <a:avLst/>
                    </a:prstGeom>
                    <a:solidFill>
                      <a:srgbClr val="AAAFDA">
                        <a:alpha val="30000"/>
                      </a:srgbClr>
                    </a:solidFill>
                    <a:ln>
                      <a:solidFill>
                        <a:srgbClr val="8C97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xmlns="" id="{40D35C74-007A-4ABD-95F9-982380C4CECA}"/>
                    </a:ext>
                  </a:extLst>
                </p:cNvPr>
                <p:cNvSpPr txBox="1"/>
                <p:nvPr/>
              </p:nvSpPr>
              <p:spPr>
                <a:xfrm>
                  <a:off x="15547842" y="23743631"/>
                  <a:ext cx="12801600" cy="477054"/>
                </a:xfrm>
                <a:prstGeom prst="rect">
                  <a:avLst/>
                </a:prstGeom>
                <a:noFill/>
              </p:spPr>
              <p:txBody>
                <a:bodyPr wrap="square" rtlCol="0">
                  <a:spAutoFit/>
                </a:bodyPr>
                <a:lstStyle/>
                <a:p>
                  <a:pPr marL="342900" indent="-342900">
                    <a:buFont typeface="Wingdings" panose="05000000000000000000" pitchFamily="2" charset="2"/>
                    <a:buChar char="Ø"/>
                  </a:pPr>
                  <a:r>
                    <a:rPr lang="en-US" sz="2500" dirty="0"/>
                    <a:t> KI</a:t>
                  </a:r>
                  <a:r>
                    <a:rPr lang="en-US" sz="2500" baseline="-25000" dirty="0"/>
                    <a:t>2</a:t>
                  </a:r>
                  <a:r>
                    <a:rPr lang="en-US" sz="2500" dirty="0"/>
                    <a:t> is one of the primary causes of defects induced during wet-transfer to SiO</a:t>
                  </a:r>
                  <a:r>
                    <a:rPr lang="en-US" sz="2500" baseline="-25000" dirty="0"/>
                    <a:t>2</a:t>
                  </a:r>
                  <a:r>
                    <a:rPr lang="en-US" sz="2500" dirty="0"/>
                    <a:t>/Si.</a:t>
                  </a:r>
                </a:p>
              </p:txBody>
            </p:sp>
          </p:grpSp>
        </p:grpSp>
      </p:grpSp>
      <p:grpSp>
        <p:nvGrpSpPr>
          <p:cNvPr id="5" name="Group 4">
            <a:extLst>
              <a:ext uri="{FF2B5EF4-FFF2-40B4-BE49-F238E27FC236}">
                <a16:creationId xmlns:a16="http://schemas.microsoft.com/office/drawing/2014/main" xmlns="" id="{21A5D989-B451-4F8F-B051-C2044086A832}"/>
              </a:ext>
            </a:extLst>
          </p:cNvPr>
          <p:cNvGrpSpPr/>
          <p:nvPr/>
        </p:nvGrpSpPr>
        <p:grpSpPr>
          <a:xfrm>
            <a:off x="520853" y="20764537"/>
            <a:ext cx="13853160" cy="14794882"/>
            <a:chOff x="520853" y="20798685"/>
            <a:chExt cx="13853160" cy="14794882"/>
          </a:xfrm>
        </p:grpSpPr>
        <p:sp>
          <p:nvSpPr>
            <p:cNvPr id="58" name="Google Shape;58;p13"/>
            <p:cNvSpPr txBox="1"/>
            <p:nvPr/>
          </p:nvSpPr>
          <p:spPr>
            <a:xfrm>
              <a:off x="520853" y="20798685"/>
              <a:ext cx="13853160" cy="1371600"/>
            </a:xfrm>
            <a:prstGeom prst="rect">
              <a:avLst/>
            </a:prstGeom>
            <a:solidFill>
              <a:srgbClr val="1C4587"/>
            </a:solidFill>
            <a:ln w="12700" cap="flat" cmpd="sng">
              <a:solidFill>
                <a:schemeClr val="dk1"/>
              </a:solidFill>
              <a:prstDash val="solid"/>
              <a:miter lim="800000"/>
              <a:headEnd type="none" w="sm" len="sm"/>
              <a:tailEnd type="none" w="sm" len="sm"/>
            </a:ln>
          </p:spPr>
          <p:txBody>
            <a:bodyPr spcFirstLastPara="1" wrap="square" lIns="182875" tIns="91425" rIns="182875" bIns="91425" anchor="ctr" anchorCtr="0">
              <a:noAutofit/>
            </a:bodyPr>
            <a:lstStyle/>
            <a:p>
              <a:pPr marL="0" marR="0" lvl="0" indent="0" algn="ctr" rtl="0">
                <a:lnSpc>
                  <a:spcPct val="100000"/>
                </a:lnSpc>
                <a:spcBef>
                  <a:spcPts val="0"/>
                </a:spcBef>
                <a:spcAft>
                  <a:spcPts val="0"/>
                </a:spcAft>
                <a:buClr>
                  <a:schemeClr val="dk1"/>
                </a:buClr>
                <a:buSzPts val="4800"/>
                <a:buFont typeface="Helvetica Neue"/>
                <a:buNone/>
              </a:pPr>
              <a:r>
                <a:rPr lang="en" sz="4800" b="1" dirty="0">
                  <a:solidFill>
                    <a:srgbClr val="F3F3F3"/>
                  </a:solidFill>
                  <a:latin typeface="+mj-lt"/>
                  <a:ea typeface="Helvetica Neue"/>
                  <a:cs typeface="Helvetica Neue"/>
                  <a:sym typeface="Helvetica Neue"/>
                </a:rPr>
                <a:t>Methods</a:t>
              </a:r>
              <a:endParaRPr sz="4800" b="0" i="0" u="none" strike="noStrike" cap="none" dirty="0">
                <a:solidFill>
                  <a:srgbClr val="F3F3F3"/>
                </a:solidFill>
                <a:latin typeface="+mj-lt"/>
                <a:ea typeface="Arial"/>
                <a:cs typeface="Arial"/>
                <a:sym typeface="Arial"/>
              </a:endParaRPr>
            </a:p>
          </p:txBody>
        </p:sp>
        <p:grpSp>
          <p:nvGrpSpPr>
            <p:cNvPr id="45" name="Group 44">
              <a:extLst>
                <a:ext uri="{FF2B5EF4-FFF2-40B4-BE49-F238E27FC236}">
                  <a16:creationId xmlns:a16="http://schemas.microsoft.com/office/drawing/2014/main" xmlns="" id="{52C9C371-BF06-4686-B68D-848819D29414}"/>
                </a:ext>
              </a:extLst>
            </p:cNvPr>
            <p:cNvGrpSpPr/>
            <p:nvPr/>
          </p:nvGrpSpPr>
          <p:grpSpPr>
            <a:xfrm>
              <a:off x="749321" y="26140552"/>
              <a:ext cx="13395960" cy="4175538"/>
              <a:chOff x="783223" y="25463249"/>
              <a:chExt cx="13395960" cy="4175538"/>
            </a:xfrm>
          </p:grpSpPr>
          <p:sp>
            <p:nvSpPr>
              <p:cNvPr id="1024" name="Rectangle 1023">
                <a:extLst>
                  <a:ext uri="{FF2B5EF4-FFF2-40B4-BE49-F238E27FC236}">
                    <a16:creationId xmlns:a16="http://schemas.microsoft.com/office/drawing/2014/main" xmlns="" id="{3DE5F7A1-057B-4FB5-898F-DBCB32966C2E}"/>
                  </a:ext>
                </a:extLst>
              </p:cNvPr>
              <p:cNvSpPr/>
              <p:nvPr/>
            </p:nvSpPr>
            <p:spPr>
              <a:xfrm>
                <a:off x="3563687" y="25463249"/>
                <a:ext cx="7832736" cy="553998"/>
              </a:xfrm>
              <a:prstGeom prst="rect">
                <a:avLst/>
              </a:prstGeom>
            </p:spPr>
            <p:txBody>
              <a:bodyPr wrap="square">
                <a:spAutoFit/>
              </a:bodyPr>
              <a:lstStyle/>
              <a:p>
                <a:pPr algn="ctr"/>
                <a:r>
                  <a:rPr lang="en-US" sz="3000" b="1" dirty="0"/>
                  <a:t>Transfer method and device fabrication</a:t>
                </a:r>
              </a:p>
            </p:txBody>
          </p:sp>
          <p:cxnSp>
            <p:nvCxnSpPr>
              <p:cNvPr id="1025" name="Straight Connector 1024">
                <a:extLst>
                  <a:ext uri="{FF2B5EF4-FFF2-40B4-BE49-F238E27FC236}">
                    <a16:creationId xmlns:a16="http://schemas.microsoft.com/office/drawing/2014/main" xmlns="" id="{86066231-ABA4-4411-A3A9-2DE731315D5A}"/>
                  </a:ext>
                </a:extLst>
              </p:cNvPr>
              <p:cNvCxnSpPr>
                <a:cxnSpLocks/>
              </p:cNvCxnSpPr>
              <p:nvPr/>
            </p:nvCxnSpPr>
            <p:spPr>
              <a:xfrm>
                <a:off x="783223" y="26017247"/>
                <a:ext cx="13395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7" name="Group 1026">
                <a:extLst>
                  <a:ext uri="{FF2B5EF4-FFF2-40B4-BE49-F238E27FC236}">
                    <a16:creationId xmlns:a16="http://schemas.microsoft.com/office/drawing/2014/main" xmlns="" id="{A80939D7-F2EE-4157-816D-817274C440FB}"/>
                  </a:ext>
                </a:extLst>
              </p:cNvPr>
              <p:cNvGrpSpPr>
                <a:grpSpLocks noChangeAspect="1"/>
              </p:cNvGrpSpPr>
              <p:nvPr/>
            </p:nvGrpSpPr>
            <p:grpSpPr>
              <a:xfrm>
                <a:off x="1011823" y="26180511"/>
                <a:ext cx="13011912" cy="3458276"/>
                <a:chOff x="507454" y="2631288"/>
                <a:chExt cx="11169496" cy="2968602"/>
              </a:xfrm>
            </p:grpSpPr>
            <p:sp>
              <p:nvSpPr>
                <p:cNvPr id="1028" name="Left Brace 1027">
                  <a:extLst>
                    <a:ext uri="{FF2B5EF4-FFF2-40B4-BE49-F238E27FC236}">
                      <a16:creationId xmlns:a16="http://schemas.microsoft.com/office/drawing/2014/main" xmlns="" id="{DB9D6AA5-2CAE-4057-9613-12946DD8D80F}"/>
                    </a:ext>
                  </a:extLst>
                </p:cNvPr>
                <p:cNvSpPr/>
                <p:nvPr/>
              </p:nvSpPr>
              <p:spPr>
                <a:xfrm rot="16200000">
                  <a:off x="4025459" y="1261775"/>
                  <a:ext cx="478597" cy="751460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Left Brace 1028">
                  <a:extLst>
                    <a:ext uri="{FF2B5EF4-FFF2-40B4-BE49-F238E27FC236}">
                      <a16:creationId xmlns:a16="http://schemas.microsoft.com/office/drawing/2014/main" xmlns="" id="{1AC8EF31-E54B-4527-8738-0B07C9F1FD2E}"/>
                    </a:ext>
                  </a:extLst>
                </p:cNvPr>
                <p:cNvSpPr/>
                <p:nvPr/>
              </p:nvSpPr>
              <p:spPr>
                <a:xfrm rot="16200000">
                  <a:off x="10095385" y="3724443"/>
                  <a:ext cx="478598" cy="2590146"/>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TextBox 1029">
                  <a:extLst>
                    <a:ext uri="{FF2B5EF4-FFF2-40B4-BE49-F238E27FC236}">
                      <a16:creationId xmlns:a16="http://schemas.microsoft.com/office/drawing/2014/main" xmlns="" id="{5DC0E6E6-08BA-4D16-9BBF-2500B27D36FB}"/>
                    </a:ext>
                  </a:extLst>
                </p:cNvPr>
                <p:cNvSpPr txBox="1"/>
                <p:nvPr/>
              </p:nvSpPr>
              <p:spPr>
                <a:xfrm>
                  <a:off x="3111515" y="5282853"/>
                  <a:ext cx="2302586" cy="317037"/>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Wet-transfer [3],[4]</a:t>
                  </a:r>
                  <a:r>
                    <a:rPr lang="en-US" b="1" dirty="0">
                      <a:latin typeface="Arial" panose="020B0604020202020204" pitchFamily="34" charset="0"/>
                      <a:cs typeface="Arial" panose="020B0604020202020204" pitchFamily="34" charset="0"/>
                    </a:rPr>
                    <a:t> </a:t>
                  </a:r>
                </a:p>
              </p:txBody>
            </p:sp>
            <p:sp>
              <p:nvSpPr>
                <p:cNvPr id="1031" name="TextBox 1030">
                  <a:extLst>
                    <a:ext uri="{FF2B5EF4-FFF2-40B4-BE49-F238E27FC236}">
                      <a16:creationId xmlns:a16="http://schemas.microsoft.com/office/drawing/2014/main" xmlns="" id="{171C3C34-E2E7-47BD-BA7E-C38F77DAE4D6}"/>
                    </a:ext>
                  </a:extLst>
                </p:cNvPr>
                <p:cNvSpPr txBox="1"/>
                <p:nvPr/>
              </p:nvSpPr>
              <p:spPr>
                <a:xfrm>
                  <a:off x="9181341" y="5286278"/>
                  <a:ext cx="2302586" cy="306275"/>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Finished device </a:t>
                  </a:r>
                </a:p>
              </p:txBody>
            </p:sp>
            <p:grpSp>
              <p:nvGrpSpPr>
                <p:cNvPr id="1032" name="Group 1031">
                  <a:extLst>
                    <a:ext uri="{FF2B5EF4-FFF2-40B4-BE49-F238E27FC236}">
                      <a16:creationId xmlns:a16="http://schemas.microsoft.com/office/drawing/2014/main" xmlns="" id="{414D885F-BC49-4D86-A1DD-77A0053ECF19}"/>
                    </a:ext>
                  </a:extLst>
                </p:cNvPr>
                <p:cNvGrpSpPr/>
                <p:nvPr/>
              </p:nvGrpSpPr>
              <p:grpSpPr>
                <a:xfrm>
                  <a:off x="507454" y="2631288"/>
                  <a:ext cx="11169496" cy="2059035"/>
                  <a:chOff x="507454" y="2631288"/>
                  <a:chExt cx="11169496" cy="2059035"/>
                </a:xfrm>
              </p:grpSpPr>
              <p:grpSp>
                <p:nvGrpSpPr>
                  <p:cNvPr id="1034" name="Group 1033">
                    <a:extLst>
                      <a:ext uri="{FF2B5EF4-FFF2-40B4-BE49-F238E27FC236}">
                        <a16:creationId xmlns:a16="http://schemas.microsoft.com/office/drawing/2014/main" xmlns="" id="{DAD6C039-37E6-4D21-8B2D-32F208E4014E}"/>
                      </a:ext>
                    </a:extLst>
                  </p:cNvPr>
                  <p:cNvGrpSpPr/>
                  <p:nvPr/>
                </p:nvGrpSpPr>
                <p:grpSpPr>
                  <a:xfrm>
                    <a:off x="507454" y="2631288"/>
                    <a:ext cx="11169496" cy="2059035"/>
                    <a:chOff x="507454" y="2631288"/>
                    <a:chExt cx="11169496" cy="2059035"/>
                  </a:xfrm>
                </p:grpSpPr>
                <p:grpSp>
                  <p:nvGrpSpPr>
                    <p:cNvPr id="1036" name="Group 1035">
                      <a:extLst>
                        <a:ext uri="{FF2B5EF4-FFF2-40B4-BE49-F238E27FC236}">
                          <a16:creationId xmlns:a16="http://schemas.microsoft.com/office/drawing/2014/main" xmlns="" id="{125ED5BB-31A3-4229-B42E-3A73EFDAD1CF}"/>
                        </a:ext>
                      </a:extLst>
                    </p:cNvPr>
                    <p:cNvGrpSpPr/>
                    <p:nvPr/>
                  </p:nvGrpSpPr>
                  <p:grpSpPr>
                    <a:xfrm>
                      <a:off x="2606954" y="2631288"/>
                      <a:ext cx="1390179" cy="2039953"/>
                      <a:chOff x="3077352" y="2483662"/>
                      <a:chExt cx="1818844" cy="2640792"/>
                    </a:xfrm>
                  </p:grpSpPr>
                  <p:grpSp>
                    <p:nvGrpSpPr>
                      <p:cNvPr id="1091" name="Group 1090">
                        <a:extLst>
                          <a:ext uri="{FF2B5EF4-FFF2-40B4-BE49-F238E27FC236}">
                            <a16:creationId xmlns:a16="http://schemas.microsoft.com/office/drawing/2014/main" xmlns="" id="{5427C331-63AD-4339-9C17-2A36460C1BA6}"/>
                          </a:ext>
                        </a:extLst>
                      </p:cNvPr>
                      <p:cNvGrpSpPr/>
                      <p:nvPr/>
                    </p:nvGrpSpPr>
                    <p:grpSpPr>
                      <a:xfrm>
                        <a:off x="3077352" y="3034990"/>
                        <a:ext cx="1818844" cy="2089464"/>
                        <a:chOff x="4311941" y="3247229"/>
                        <a:chExt cx="1193069" cy="1370583"/>
                      </a:xfrm>
                    </p:grpSpPr>
                    <p:sp>
                      <p:nvSpPr>
                        <p:cNvPr id="1095" name="Rectangle 1094">
                          <a:extLst>
                            <a:ext uri="{FF2B5EF4-FFF2-40B4-BE49-F238E27FC236}">
                              <a16:creationId xmlns:a16="http://schemas.microsoft.com/office/drawing/2014/main" xmlns="" id="{47680EDA-C090-41DD-9A02-72CA557B4C6B}"/>
                            </a:ext>
                          </a:extLst>
                        </p:cNvPr>
                        <p:cNvSpPr/>
                        <p:nvPr/>
                      </p:nvSpPr>
                      <p:spPr>
                        <a:xfrm>
                          <a:off x="4311941" y="3279571"/>
                          <a:ext cx="1193069" cy="1338241"/>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6" name="Rectangle 1095">
                          <a:extLst>
                            <a:ext uri="{FF2B5EF4-FFF2-40B4-BE49-F238E27FC236}">
                              <a16:creationId xmlns:a16="http://schemas.microsoft.com/office/drawing/2014/main" xmlns="" id="{931FC65D-6EAE-4643-9883-F98B18F46F3D}"/>
                            </a:ext>
                          </a:extLst>
                        </p:cNvPr>
                        <p:cNvSpPr/>
                        <p:nvPr/>
                      </p:nvSpPr>
                      <p:spPr>
                        <a:xfrm>
                          <a:off x="4320672" y="3247229"/>
                          <a:ext cx="1179576" cy="4064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97" name="Group 1096">
                          <a:extLst>
                            <a:ext uri="{FF2B5EF4-FFF2-40B4-BE49-F238E27FC236}">
                              <a16:creationId xmlns:a16="http://schemas.microsoft.com/office/drawing/2014/main" xmlns="" id="{D5ACA3FF-0BD6-4B8F-BB3E-C11E9C031586}"/>
                            </a:ext>
                          </a:extLst>
                        </p:cNvPr>
                        <p:cNvGrpSpPr/>
                        <p:nvPr/>
                      </p:nvGrpSpPr>
                      <p:grpSpPr>
                        <a:xfrm>
                          <a:off x="4553814" y="3521580"/>
                          <a:ext cx="739775" cy="143323"/>
                          <a:chOff x="4538587" y="3521355"/>
                          <a:chExt cx="739775" cy="104337"/>
                        </a:xfrm>
                      </p:grpSpPr>
                      <p:sp>
                        <p:nvSpPr>
                          <p:cNvPr id="1098" name="Rectangle 1097">
                            <a:extLst>
                              <a:ext uri="{FF2B5EF4-FFF2-40B4-BE49-F238E27FC236}">
                                <a16:creationId xmlns:a16="http://schemas.microsoft.com/office/drawing/2014/main" xmlns="" id="{4B8F0789-903E-419C-A05F-690466A76B5F}"/>
                              </a:ext>
                            </a:extLst>
                          </p:cNvPr>
                          <p:cNvSpPr/>
                          <p:nvPr/>
                        </p:nvSpPr>
                        <p:spPr>
                          <a:xfrm>
                            <a:off x="4538587" y="3521355"/>
                            <a:ext cx="739775" cy="45719"/>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9" name="Rectangle 1098">
                            <a:extLst>
                              <a:ext uri="{FF2B5EF4-FFF2-40B4-BE49-F238E27FC236}">
                                <a16:creationId xmlns:a16="http://schemas.microsoft.com/office/drawing/2014/main" xmlns="" id="{6B8CCDC0-94B2-4F6F-B7EC-2040792D3AE1}"/>
                              </a:ext>
                            </a:extLst>
                          </p:cNvPr>
                          <p:cNvSpPr/>
                          <p:nvPr/>
                        </p:nvSpPr>
                        <p:spPr>
                          <a:xfrm>
                            <a:off x="4538587" y="3548777"/>
                            <a:ext cx="739775" cy="76915"/>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092" name="Rectangle 1091">
                        <a:extLst>
                          <a:ext uri="{FF2B5EF4-FFF2-40B4-BE49-F238E27FC236}">
                            <a16:creationId xmlns:a16="http://schemas.microsoft.com/office/drawing/2014/main" xmlns="" id="{A7248C0F-0E92-447D-833D-5364F76FCF67}"/>
                          </a:ext>
                        </a:extLst>
                      </p:cNvPr>
                      <p:cNvSpPr/>
                      <p:nvPr/>
                    </p:nvSpPr>
                    <p:spPr>
                      <a:xfrm>
                        <a:off x="3173600" y="2494838"/>
                        <a:ext cx="1626346" cy="417398"/>
                      </a:xfrm>
                      <a:prstGeom prst="rect">
                        <a:avLst/>
                      </a:prstGeom>
                      <a:gradFill>
                        <a:gsLst>
                          <a:gs pos="0">
                            <a:srgbClr val="E7E6E6">
                              <a:lumMod val="50000"/>
                            </a:srgbClr>
                          </a:gs>
                          <a:gs pos="74000">
                            <a:srgbClr val="E7E6E6">
                              <a:lumMod val="75000"/>
                            </a:srgbClr>
                          </a:gs>
                          <a:gs pos="83000">
                            <a:srgbClr val="E7E6E6">
                              <a:lumMod val="75000"/>
                            </a:srgbClr>
                          </a:gs>
                          <a:gs pos="100000">
                            <a:srgbClr val="E7E6E6">
                              <a:lumMod val="90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3" name="TextBox 1092">
                        <a:extLst>
                          <a:ext uri="{FF2B5EF4-FFF2-40B4-BE49-F238E27FC236}">
                            <a16:creationId xmlns:a16="http://schemas.microsoft.com/office/drawing/2014/main" xmlns="" id="{CD6E95A9-A532-42F9-BEF7-FF640C8A4730}"/>
                          </a:ext>
                        </a:extLst>
                      </p:cNvPr>
                      <p:cNvSpPr txBox="1"/>
                      <p:nvPr/>
                    </p:nvSpPr>
                    <p:spPr>
                      <a:xfrm>
                        <a:off x="3438287" y="2483662"/>
                        <a:ext cx="1096968" cy="4204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a:t>
                        </a:r>
                      </a:p>
                    </p:txBody>
                  </p:sp>
                  <p:cxnSp>
                    <p:nvCxnSpPr>
                      <p:cNvPr id="1094" name="Straight Arrow Connector 1093">
                        <a:extLst>
                          <a:ext uri="{FF2B5EF4-FFF2-40B4-BE49-F238E27FC236}">
                            <a16:creationId xmlns:a16="http://schemas.microsoft.com/office/drawing/2014/main" xmlns="" id="{35CF6CD6-9857-4416-B685-4F30BD45DC43}"/>
                          </a:ext>
                        </a:extLst>
                      </p:cNvPr>
                      <p:cNvCxnSpPr>
                        <a:cxnSpLocks/>
                      </p:cNvCxnSpPr>
                      <p:nvPr/>
                    </p:nvCxnSpPr>
                    <p:spPr>
                      <a:xfrm flipH="1">
                        <a:off x="3986773" y="3017803"/>
                        <a:ext cx="3025" cy="348502"/>
                      </a:xfrm>
                      <a:prstGeom prst="straightConnector1">
                        <a:avLst/>
                      </a:prstGeom>
                      <a:noFill/>
                      <a:ln w="15875" cap="flat" cmpd="sng" algn="ctr">
                        <a:solidFill>
                          <a:sysClr val="windowText" lastClr="000000"/>
                        </a:solidFill>
                        <a:prstDash val="solid"/>
                        <a:miter lim="800000"/>
                        <a:tailEnd type="stealth" w="lg" len="lg"/>
                      </a:ln>
                      <a:effectLst/>
                    </p:spPr>
                  </p:cxnSp>
                </p:grpSp>
                <p:grpSp>
                  <p:nvGrpSpPr>
                    <p:cNvPr id="1037" name="Group 1036">
                      <a:extLst>
                        <a:ext uri="{FF2B5EF4-FFF2-40B4-BE49-F238E27FC236}">
                          <a16:creationId xmlns:a16="http://schemas.microsoft.com/office/drawing/2014/main" xmlns="" id="{91E42912-6F38-481A-A5AB-F08FB0493BF6}"/>
                        </a:ext>
                      </a:extLst>
                    </p:cNvPr>
                    <p:cNvGrpSpPr/>
                    <p:nvPr/>
                  </p:nvGrpSpPr>
                  <p:grpSpPr>
                    <a:xfrm>
                      <a:off x="4692982" y="3074591"/>
                      <a:ext cx="1390179" cy="1615732"/>
                      <a:chOff x="5319451" y="3034990"/>
                      <a:chExt cx="1818844" cy="2091622"/>
                    </a:xfrm>
                  </p:grpSpPr>
                  <p:sp>
                    <p:nvSpPr>
                      <p:cNvPr id="1085" name="Rectangle 1084">
                        <a:extLst>
                          <a:ext uri="{FF2B5EF4-FFF2-40B4-BE49-F238E27FC236}">
                            <a16:creationId xmlns:a16="http://schemas.microsoft.com/office/drawing/2014/main" xmlns="" id="{D16B0582-5948-41F2-8F80-D8556A320749}"/>
                          </a:ext>
                        </a:extLst>
                      </p:cNvPr>
                      <p:cNvSpPr/>
                      <p:nvPr/>
                    </p:nvSpPr>
                    <p:spPr>
                      <a:xfrm>
                        <a:off x="5319451" y="3084296"/>
                        <a:ext cx="1818844" cy="2040158"/>
                      </a:xfrm>
                      <a:prstGeom prst="rect">
                        <a:avLst/>
                      </a:prstGeom>
                      <a:solidFill>
                        <a:srgbClr val="ED7D31">
                          <a:lumMod val="50000"/>
                          <a:alpha val="42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6" name="Rectangle 1085">
                        <a:extLst>
                          <a:ext uri="{FF2B5EF4-FFF2-40B4-BE49-F238E27FC236}">
                            <a16:creationId xmlns:a16="http://schemas.microsoft.com/office/drawing/2014/main" xmlns="" id="{F4E9AF34-F1A2-4663-BD73-29742B05A7BB}"/>
                          </a:ext>
                        </a:extLst>
                      </p:cNvPr>
                      <p:cNvSpPr/>
                      <p:nvPr/>
                    </p:nvSpPr>
                    <p:spPr>
                      <a:xfrm>
                        <a:off x="5329736" y="3034990"/>
                        <a:ext cx="1798274" cy="61956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7" name="Rectangle 1086">
                        <a:extLst>
                          <a:ext uri="{FF2B5EF4-FFF2-40B4-BE49-F238E27FC236}">
                            <a16:creationId xmlns:a16="http://schemas.microsoft.com/office/drawing/2014/main" xmlns="" id="{302067B1-D84F-49D7-B654-CEA2CE4E1B9C}"/>
                          </a:ext>
                        </a:extLst>
                      </p:cNvPr>
                      <p:cNvSpPr/>
                      <p:nvPr/>
                    </p:nvSpPr>
                    <p:spPr>
                      <a:xfrm>
                        <a:off x="5699033" y="3493169"/>
                        <a:ext cx="1127793" cy="95742"/>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8" name="Rectangle 1087">
                        <a:extLst>
                          <a:ext uri="{FF2B5EF4-FFF2-40B4-BE49-F238E27FC236}">
                            <a16:creationId xmlns:a16="http://schemas.microsoft.com/office/drawing/2014/main" xmlns="" id="{EF5E1317-58DB-4D38-8C73-15BDD887FE56}"/>
                          </a:ext>
                        </a:extLst>
                      </p:cNvPr>
                      <p:cNvSpPr/>
                      <p:nvPr/>
                    </p:nvSpPr>
                    <p:spPr>
                      <a:xfrm>
                        <a:off x="5699033" y="3550596"/>
                        <a:ext cx="1127793" cy="161072"/>
                      </a:xfrm>
                      <a:prstGeom prst="rect">
                        <a:avLst/>
                      </a:prstGeom>
                      <a:gradFill>
                        <a:gsLst>
                          <a:gs pos="0">
                            <a:srgbClr val="FFC000">
                              <a:lumMod val="60000"/>
                              <a:lumOff val="40000"/>
                            </a:srgbClr>
                          </a:gs>
                          <a:gs pos="74000">
                            <a:srgbClr val="FFC000">
                              <a:lumMod val="20000"/>
                              <a:lumOff val="80000"/>
                            </a:srgbClr>
                          </a:gs>
                          <a:gs pos="83000">
                            <a:srgbClr val="ED7D31">
                              <a:lumMod val="50000"/>
                              <a:alpha val="0"/>
                            </a:srgbClr>
                          </a:gs>
                          <a:gs pos="100000">
                            <a:srgbClr val="ED7D31">
                              <a:lumMod val="50000"/>
                              <a:alpha val="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9" name="Rectangle 1088">
                        <a:extLst>
                          <a:ext uri="{FF2B5EF4-FFF2-40B4-BE49-F238E27FC236}">
                            <a16:creationId xmlns:a16="http://schemas.microsoft.com/office/drawing/2014/main" xmlns="" id="{13FD75B1-AB30-4DC6-9A9A-DB6B151C9F1E}"/>
                          </a:ext>
                        </a:extLst>
                      </p:cNvPr>
                      <p:cNvSpPr/>
                      <p:nvPr/>
                    </p:nvSpPr>
                    <p:spPr>
                      <a:xfrm>
                        <a:off x="5426544" y="3082118"/>
                        <a:ext cx="1626346" cy="417398"/>
                      </a:xfrm>
                      <a:prstGeom prst="rect">
                        <a:avLst/>
                      </a:prstGeom>
                      <a:gradFill>
                        <a:gsLst>
                          <a:gs pos="0">
                            <a:srgbClr val="E7E6E6">
                              <a:lumMod val="50000"/>
                            </a:srgbClr>
                          </a:gs>
                          <a:gs pos="74000">
                            <a:srgbClr val="E7E6E6">
                              <a:lumMod val="75000"/>
                            </a:srgbClr>
                          </a:gs>
                          <a:gs pos="83000">
                            <a:srgbClr val="E7E6E6">
                              <a:lumMod val="75000"/>
                            </a:srgbClr>
                          </a:gs>
                          <a:gs pos="100000">
                            <a:srgbClr val="E7E6E6">
                              <a:lumMod val="90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0" name="TextBox 1089">
                        <a:extLst>
                          <a:ext uri="{FF2B5EF4-FFF2-40B4-BE49-F238E27FC236}">
                            <a16:creationId xmlns:a16="http://schemas.microsoft.com/office/drawing/2014/main" xmlns="" id="{ADC0EE3B-38EF-4C50-8E31-DEDF769D679B}"/>
                          </a:ext>
                        </a:extLst>
                      </p:cNvPr>
                      <p:cNvSpPr txBox="1"/>
                      <p:nvPr/>
                    </p:nvSpPr>
                    <p:spPr>
                      <a:xfrm>
                        <a:off x="5370207" y="4706192"/>
                        <a:ext cx="1717332" cy="4204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Gold etchant</a:t>
                        </a:r>
                      </a:p>
                    </p:txBody>
                  </p:sp>
                </p:grpSp>
                <p:grpSp>
                  <p:nvGrpSpPr>
                    <p:cNvPr id="1038" name="Group 1037">
                      <a:extLst>
                        <a:ext uri="{FF2B5EF4-FFF2-40B4-BE49-F238E27FC236}">
                          <a16:creationId xmlns:a16="http://schemas.microsoft.com/office/drawing/2014/main" xmlns="" id="{E039BE83-853B-4B38-A3E3-ABB7A1303FAC}"/>
                        </a:ext>
                      </a:extLst>
                    </p:cNvPr>
                    <p:cNvGrpSpPr/>
                    <p:nvPr/>
                  </p:nvGrpSpPr>
                  <p:grpSpPr>
                    <a:xfrm>
                      <a:off x="507454" y="3057174"/>
                      <a:ext cx="1403651" cy="1614066"/>
                      <a:chOff x="838197" y="3034992"/>
                      <a:chExt cx="1836470" cy="2089466"/>
                    </a:xfrm>
                  </p:grpSpPr>
                  <p:sp>
                    <p:nvSpPr>
                      <p:cNvPr id="1075" name="Rectangle 1074">
                        <a:extLst>
                          <a:ext uri="{FF2B5EF4-FFF2-40B4-BE49-F238E27FC236}">
                            <a16:creationId xmlns:a16="http://schemas.microsoft.com/office/drawing/2014/main" xmlns="" id="{79A966CF-3BAA-4E0F-B011-29CA5FA33530}"/>
                          </a:ext>
                        </a:extLst>
                      </p:cNvPr>
                      <p:cNvSpPr/>
                      <p:nvPr/>
                    </p:nvSpPr>
                    <p:spPr>
                      <a:xfrm>
                        <a:off x="855823" y="3084298"/>
                        <a:ext cx="1818844" cy="204016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6" name="Rectangle 1075">
                        <a:extLst>
                          <a:ext uri="{FF2B5EF4-FFF2-40B4-BE49-F238E27FC236}">
                            <a16:creationId xmlns:a16="http://schemas.microsoft.com/office/drawing/2014/main" xmlns="" id="{EF5B4454-CBF7-4EF3-85E8-594A844CEE3A}"/>
                          </a:ext>
                        </a:extLst>
                      </p:cNvPr>
                      <p:cNvSpPr/>
                      <p:nvPr/>
                    </p:nvSpPr>
                    <p:spPr>
                      <a:xfrm>
                        <a:off x="869134" y="3034992"/>
                        <a:ext cx="1798273" cy="61956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7" name="Rectangle 1076">
                        <a:extLst>
                          <a:ext uri="{FF2B5EF4-FFF2-40B4-BE49-F238E27FC236}">
                            <a16:creationId xmlns:a16="http://schemas.microsoft.com/office/drawing/2014/main" xmlns="" id="{53A09AF1-8FA7-460B-B327-967E2DDB218A}"/>
                          </a:ext>
                        </a:extLst>
                      </p:cNvPr>
                      <p:cNvSpPr/>
                      <p:nvPr/>
                    </p:nvSpPr>
                    <p:spPr>
                      <a:xfrm>
                        <a:off x="1224561" y="3671047"/>
                        <a:ext cx="1127793" cy="563499"/>
                      </a:xfrm>
                      <a:prstGeom prst="rect">
                        <a:avLst/>
                      </a:prstGeom>
                      <a:solidFill>
                        <a:srgbClr val="008080">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8" name="Rectangle 1077">
                        <a:extLst>
                          <a:ext uri="{FF2B5EF4-FFF2-40B4-BE49-F238E27FC236}">
                            <a16:creationId xmlns:a16="http://schemas.microsoft.com/office/drawing/2014/main" xmlns="" id="{010A4B62-CB9E-440E-B4C4-82EAC0A2A6AB}"/>
                          </a:ext>
                        </a:extLst>
                      </p:cNvPr>
                      <p:cNvSpPr/>
                      <p:nvPr/>
                    </p:nvSpPr>
                    <p:spPr>
                      <a:xfrm>
                        <a:off x="1224561" y="3453276"/>
                        <a:ext cx="1127793" cy="95744"/>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9" name="Rectangle 1078">
                        <a:extLst>
                          <a:ext uri="{FF2B5EF4-FFF2-40B4-BE49-F238E27FC236}">
                            <a16:creationId xmlns:a16="http://schemas.microsoft.com/office/drawing/2014/main" xmlns="" id="{054247A7-D184-4C83-BAEB-74D392B24F0F}"/>
                          </a:ext>
                        </a:extLst>
                      </p:cNvPr>
                      <p:cNvSpPr/>
                      <p:nvPr/>
                    </p:nvSpPr>
                    <p:spPr>
                      <a:xfrm>
                        <a:off x="1224561" y="3510709"/>
                        <a:ext cx="1127793" cy="161072"/>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0" name="TextBox 1079">
                        <a:extLst>
                          <a:ext uri="{FF2B5EF4-FFF2-40B4-BE49-F238E27FC236}">
                            <a16:creationId xmlns:a16="http://schemas.microsoft.com/office/drawing/2014/main" xmlns="" id="{09A28770-1930-4884-802E-C4BC4C3718FA}"/>
                          </a:ext>
                        </a:extLst>
                      </p:cNvPr>
                      <p:cNvSpPr txBox="1"/>
                      <p:nvPr/>
                    </p:nvSpPr>
                    <p:spPr>
                      <a:xfrm>
                        <a:off x="906217" y="3745700"/>
                        <a:ext cx="1695116" cy="4204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panose="020B0604020202020204" pitchFamily="34" charset="0"/>
                            <a:cs typeface="Arial" panose="020B0604020202020204" pitchFamily="34" charset="0"/>
                          </a:rPr>
                          <a:t> </a:t>
                        </a:r>
                        <a:r>
                          <a:rPr lang="en-US" sz="1800" dirty="0">
                            <a:solidFill>
                              <a:prstClr val="black"/>
                            </a:solidFill>
                            <a:latin typeface="Arial" panose="020B0604020202020204" pitchFamily="34" charset="0"/>
                            <a:cs typeface="Arial" panose="020B0604020202020204" pitchFamily="34" charset="0"/>
                          </a:rPr>
                          <a:t>Mica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81" name="TextBox 1080">
                        <a:extLst>
                          <a:ext uri="{FF2B5EF4-FFF2-40B4-BE49-F238E27FC236}">
                            <a16:creationId xmlns:a16="http://schemas.microsoft.com/office/drawing/2014/main" xmlns="" id="{93FD3CF0-4795-452E-ACD8-D5BB6B039232}"/>
                          </a:ext>
                        </a:extLst>
                      </p:cNvPr>
                      <p:cNvSpPr txBox="1"/>
                      <p:nvPr/>
                    </p:nvSpPr>
                    <p:spPr>
                      <a:xfrm>
                        <a:off x="838197" y="4698463"/>
                        <a:ext cx="655066" cy="4204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HCl</a:t>
                        </a:r>
                      </a:p>
                    </p:txBody>
                  </p:sp>
                  <p:sp>
                    <p:nvSpPr>
                      <p:cNvPr id="1082" name="TextBox 1081">
                        <a:extLst>
                          <a:ext uri="{FF2B5EF4-FFF2-40B4-BE49-F238E27FC236}">
                            <a16:creationId xmlns:a16="http://schemas.microsoft.com/office/drawing/2014/main" xmlns="" id="{1A8EAED2-4547-4BDC-A05B-80AD0E3B931D}"/>
                          </a:ext>
                        </a:extLst>
                      </p:cNvPr>
                      <p:cNvSpPr txBox="1"/>
                      <p:nvPr/>
                    </p:nvSpPr>
                    <p:spPr>
                      <a:xfrm>
                        <a:off x="1146522" y="3368457"/>
                        <a:ext cx="1283870" cy="4204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Au(111)</a:t>
                        </a:r>
                      </a:p>
                    </p:txBody>
                  </p:sp>
                  <p:sp>
                    <p:nvSpPr>
                      <p:cNvPr id="1083" name="TextBox 1082">
                        <a:extLst>
                          <a:ext uri="{FF2B5EF4-FFF2-40B4-BE49-F238E27FC236}">
                            <a16:creationId xmlns:a16="http://schemas.microsoft.com/office/drawing/2014/main" xmlns="" id="{3C82BCB9-75F0-4F31-9601-077371F98B66}"/>
                          </a:ext>
                        </a:extLst>
                      </p:cNvPr>
                      <p:cNvSpPr txBox="1"/>
                      <p:nvPr/>
                    </p:nvSpPr>
                    <p:spPr>
                      <a:xfrm>
                        <a:off x="1154969" y="3043832"/>
                        <a:ext cx="1373262" cy="4204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GNRs</a:t>
                        </a:r>
                      </a:p>
                    </p:txBody>
                  </p:sp>
                  <p:cxnSp>
                    <p:nvCxnSpPr>
                      <p:cNvPr id="1084" name="Straight Arrow Connector 1083">
                        <a:extLst>
                          <a:ext uri="{FF2B5EF4-FFF2-40B4-BE49-F238E27FC236}">
                            <a16:creationId xmlns:a16="http://schemas.microsoft.com/office/drawing/2014/main" xmlns="" id="{DB74FE79-C3B6-4885-85E5-F87450CDE7ED}"/>
                          </a:ext>
                        </a:extLst>
                      </p:cNvPr>
                      <p:cNvCxnSpPr>
                        <a:cxnSpLocks/>
                      </p:cNvCxnSpPr>
                      <p:nvPr/>
                    </p:nvCxnSpPr>
                    <p:spPr>
                      <a:xfrm flipH="1">
                        <a:off x="1791644" y="4283287"/>
                        <a:ext cx="3025" cy="348503"/>
                      </a:xfrm>
                      <a:prstGeom prst="straightConnector1">
                        <a:avLst/>
                      </a:prstGeom>
                      <a:noFill/>
                      <a:ln w="15875" cap="flat" cmpd="sng" algn="ctr">
                        <a:solidFill>
                          <a:sysClr val="windowText" lastClr="000000"/>
                        </a:solidFill>
                        <a:prstDash val="solid"/>
                        <a:miter lim="800000"/>
                        <a:tailEnd type="stealth" w="lg" len="lg"/>
                      </a:ln>
                      <a:effectLst/>
                    </p:spPr>
                  </p:cxnSp>
                </p:grpSp>
                <p:grpSp>
                  <p:nvGrpSpPr>
                    <p:cNvPr id="1039" name="Group 1038">
                      <a:extLst>
                        <a:ext uri="{FF2B5EF4-FFF2-40B4-BE49-F238E27FC236}">
                          <a16:creationId xmlns:a16="http://schemas.microsoft.com/office/drawing/2014/main" xmlns="" id="{EEEA5058-B7A2-48B0-BC40-1147D435AC66}"/>
                        </a:ext>
                      </a:extLst>
                    </p:cNvPr>
                    <p:cNvGrpSpPr/>
                    <p:nvPr/>
                  </p:nvGrpSpPr>
                  <p:grpSpPr>
                    <a:xfrm rot="10800000">
                      <a:off x="6779010" y="3683166"/>
                      <a:ext cx="1243049" cy="360715"/>
                      <a:chOff x="8044423" y="3100563"/>
                      <a:chExt cx="1626346" cy="466958"/>
                    </a:xfrm>
                  </p:grpSpPr>
                  <p:sp>
                    <p:nvSpPr>
                      <p:cNvPr id="1073" name="Rectangle 1072">
                        <a:extLst>
                          <a:ext uri="{FF2B5EF4-FFF2-40B4-BE49-F238E27FC236}">
                            <a16:creationId xmlns:a16="http://schemas.microsoft.com/office/drawing/2014/main" xmlns="" id="{D841DE1F-D260-400C-A124-A1B9FAD3E2C2}"/>
                          </a:ext>
                        </a:extLst>
                      </p:cNvPr>
                      <p:cNvSpPr/>
                      <p:nvPr/>
                    </p:nvSpPr>
                    <p:spPr>
                      <a:xfrm>
                        <a:off x="8044423" y="3100563"/>
                        <a:ext cx="1626346" cy="417398"/>
                      </a:xfrm>
                      <a:prstGeom prst="rect">
                        <a:avLst/>
                      </a:prstGeom>
                      <a:gradFill>
                        <a:gsLst>
                          <a:gs pos="0">
                            <a:srgbClr val="E7E6E6">
                              <a:lumMod val="50000"/>
                            </a:srgbClr>
                          </a:gs>
                          <a:gs pos="74000">
                            <a:srgbClr val="E7E6E6">
                              <a:lumMod val="75000"/>
                            </a:srgbClr>
                          </a:gs>
                          <a:gs pos="83000">
                            <a:srgbClr val="E7E6E6">
                              <a:lumMod val="75000"/>
                            </a:srgbClr>
                          </a:gs>
                          <a:gs pos="100000">
                            <a:srgbClr val="E7E6E6">
                              <a:lumMod val="90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4" name="Rectangle 1073">
                        <a:extLst>
                          <a:ext uri="{FF2B5EF4-FFF2-40B4-BE49-F238E27FC236}">
                            <a16:creationId xmlns:a16="http://schemas.microsoft.com/office/drawing/2014/main" xmlns="" id="{3D030F72-2272-4CCC-BCB6-2B02CB39FF3D}"/>
                          </a:ext>
                        </a:extLst>
                      </p:cNvPr>
                      <p:cNvSpPr/>
                      <p:nvPr/>
                    </p:nvSpPr>
                    <p:spPr>
                      <a:xfrm>
                        <a:off x="8293699" y="3506630"/>
                        <a:ext cx="1127793" cy="60891"/>
                      </a:xfrm>
                      <a:prstGeom prst="rect">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40" name="Group 1039">
                      <a:extLst>
                        <a:ext uri="{FF2B5EF4-FFF2-40B4-BE49-F238E27FC236}">
                          <a16:creationId xmlns:a16="http://schemas.microsoft.com/office/drawing/2014/main" xmlns="" id="{19C11FCB-6A17-4784-89E9-19F8A7990053}"/>
                        </a:ext>
                      </a:extLst>
                    </p:cNvPr>
                    <p:cNvGrpSpPr>
                      <a:grpSpLocks noChangeAspect="1"/>
                    </p:cNvGrpSpPr>
                    <p:nvPr/>
                  </p:nvGrpSpPr>
                  <p:grpSpPr>
                    <a:xfrm>
                      <a:off x="8717909" y="2925294"/>
                      <a:ext cx="2959041" cy="1693607"/>
                      <a:chOff x="939225" y="2220551"/>
                      <a:chExt cx="1977258" cy="1131682"/>
                    </a:xfrm>
                  </p:grpSpPr>
                  <p:sp>
                    <p:nvSpPr>
                      <p:cNvPr id="1041" name="Rectangle 1040">
                        <a:extLst>
                          <a:ext uri="{FF2B5EF4-FFF2-40B4-BE49-F238E27FC236}">
                            <a16:creationId xmlns:a16="http://schemas.microsoft.com/office/drawing/2014/main" xmlns="" id="{EEDD651F-7C57-4D0C-A098-99B08D0347A7}"/>
                          </a:ext>
                        </a:extLst>
                      </p:cNvPr>
                      <p:cNvSpPr/>
                      <p:nvPr/>
                    </p:nvSpPr>
                    <p:spPr>
                      <a:xfrm>
                        <a:off x="1154559" y="2939066"/>
                        <a:ext cx="1737360" cy="238423"/>
                      </a:xfrm>
                      <a:prstGeom prst="rect">
                        <a:avLst/>
                      </a:prstGeom>
                      <a:gradFill>
                        <a:gsLst>
                          <a:gs pos="0">
                            <a:srgbClr val="E7E6E6">
                              <a:lumMod val="50000"/>
                            </a:srgbClr>
                          </a:gs>
                          <a:gs pos="74000">
                            <a:srgbClr val="E7E6E6">
                              <a:lumMod val="75000"/>
                            </a:srgbClr>
                          </a:gs>
                          <a:gs pos="83000">
                            <a:srgbClr val="E7E6E6">
                              <a:lumMod val="75000"/>
                            </a:srgbClr>
                          </a:gs>
                          <a:gs pos="100000">
                            <a:srgbClr val="E7E6E6">
                              <a:lumMod val="90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42" name="Group 1041">
                        <a:extLst>
                          <a:ext uri="{FF2B5EF4-FFF2-40B4-BE49-F238E27FC236}">
                            <a16:creationId xmlns:a16="http://schemas.microsoft.com/office/drawing/2014/main" xmlns="" id="{96947857-F04A-4E31-AC98-1C537BB8169C}"/>
                          </a:ext>
                        </a:extLst>
                      </p:cNvPr>
                      <p:cNvGrpSpPr/>
                      <p:nvPr/>
                    </p:nvGrpSpPr>
                    <p:grpSpPr>
                      <a:xfrm>
                        <a:off x="1153998" y="2266635"/>
                        <a:ext cx="1739204" cy="697576"/>
                        <a:chOff x="1346248" y="558200"/>
                        <a:chExt cx="1739204" cy="697576"/>
                      </a:xfrm>
                    </p:grpSpPr>
                    <p:sp>
                      <p:nvSpPr>
                        <p:cNvPr id="1062" name="Rectangle 1061">
                          <a:extLst>
                            <a:ext uri="{FF2B5EF4-FFF2-40B4-BE49-F238E27FC236}">
                              <a16:creationId xmlns:a16="http://schemas.microsoft.com/office/drawing/2014/main" xmlns="" id="{F32FC253-915F-44E4-B67B-B2B6C64034DD}"/>
                            </a:ext>
                          </a:extLst>
                        </p:cNvPr>
                        <p:cNvSpPr/>
                        <p:nvPr/>
                      </p:nvSpPr>
                      <p:spPr>
                        <a:xfrm>
                          <a:off x="1346809" y="1052358"/>
                          <a:ext cx="1737360" cy="203418"/>
                        </a:xfrm>
                        <a:prstGeom prst="rect">
                          <a:avLst/>
                        </a:prstGeom>
                        <a:solidFill>
                          <a:srgbClr val="A2D9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3" name="Rectangle 1062">
                          <a:extLst>
                            <a:ext uri="{FF2B5EF4-FFF2-40B4-BE49-F238E27FC236}">
                              <a16:creationId xmlns:a16="http://schemas.microsoft.com/office/drawing/2014/main" xmlns="" id="{604FDA81-8F0D-4188-A1CA-5F2C576AC7A5}"/>
                            </a:ext>
                          </a:extLst>
                        </p:cNvPr>
                        <p:cNvSpPr/>
                        <p:nvPr/>
                      </p:nvSpPr>
                      <p:spPr>
                        <a:xfrm>
                          <a:off x="1822161" y="1045711"/>
                          <a:ext cx="736600" cy="143131"/>
                        </a:xfrm>
                        <a:prstGeom prst="rect">
                          <a:avLst/>
                        </a:prstGeom>
                        <a:solidFill>
                          <a:srgbClr val="A5A5A5">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4" name="Rectangle 1063">
                          <a:extLst>
                            <a:ext uri="{FF2B5EF4-FFF2-40B4-BE49-F238E27FC236}">
                              <a16:creationId xmlns:a16="http://schemas.microsoft.com/office/drawing/2014/main" xmlns="" id="{351CCBAE-DE5D-400A-A647-8FEE2392E6D0}"/>
                            </a:ext>
                          </a:extLst>
                        </p:cNvPr>
                        <p:cNvSpPr/>
                        <p:nvPr/>
                      </p:nvSpPr>
                      <p:spPr>
                        <a:xfrm>
                          <a:off x="1346248" y="985359"/>
                          <a:ext cx="1737359" cy="71825"/>
                        </a:xfrm>
                        <a:prstGeom prst="rect">
                          <a:avLst/>
                        </a:prstGeom>
                        <a:solidFill>
                          <a:srgbClr val="E4BB8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5" name="Rectangle 1064">
                          <a:extLst>
                            <a:ext uri="{FF2B5EF4-FFF2-40B4-BE49-F238E27FC236}">
                              <a16:creationId xmlns:a16="http://schemas.microsoft.com/office/drawing/2014/main" xmlns="" id="{679153FC-AE6A-419D-8AE9-F838C036915C}"/>
                            </a:ext>
                          </a:extLst>
                        </p:cNvPr>
                        <p:cNvSpPr/>
                        <p:nvPr/>
                      </p:nvSpPr>
                      <p:spPr>
                        <a:xfrm>
                          <a:off x="1346248" y="894762"/>
                          <a:ext cx="666721" cy="96636"/>
                        </a:xfrm>
                        <a:prstGeom prst="rect">
                          <a:avLst/>
                        </a:prstGeom>
                        <a:solidFill>
                          <a:srgbClr val="95BB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6" name="Rectangle 1065">
                          <a:extLst>
                            <a:ext uri="{FF2B5EF4-FFF2-40B4-BE49-F238E27FC236}">
                              <a16:creationId xmlns:a16="http://schemas.microsoft.com/office/drawing/2014/main" xmlns="" id="{CF3B80FD-1F72-4ABC-945B-A58DBD6DDDA1}"/>
                            </a:ext>
                          </a:extLst>
                        </p:cNvPr>
                        <p:cNvSpPr/>
                        <p:nvPr/>
                      </p:nvSpPr>
                      <p:spPr>
                        <a:xfrm>
                          <a:off x="2351978" y="889929"/>
                          <a:ext cx="733474" cy="96636"/>
                        </a:xfrm>
                        <a:prstGeom prst="rect">
                          <a:avLst/>
                        </a:prstGeom>
                        <a:solidFill>
                          <a:srgbClr val="95BB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67" name="Straight Connector 1066">
                          <a:extLst>
                            <a:ext uri="{FF2B5EF4-FFF2-40B4-BE49-F238E27FC236}">
                              <a16:creationId xmlns:a16="http://schemas.microsoft.com/office/drawing/2014/main" xmlns="" id="{6ACCF117-F721-43E0-8D2B-BD55C300CB9A}"/>
                            </a:ext>
                          </a:extLst>
                        </p:cNvPr>
                        <p:cNvCxnSpPr>
                          <a:cxnSpLocks/>
                        </p:cNvCxnSpPr>
                        <p:nvPr/>
                      </p:nvCxnSpPr>
                      <p:spPr>
                        <a:xfrm flipV="1">
                          <a:off x="1972486" y="986299"/>
                          <a:ext cx="435769" cy="2381"/>
                        </a:xfrm>
                        <a:prstGeom prst="line">
                          <a:avLst/>
                        </a:prstGeom>
                        <a:noFill/>
                        <a:ln w="25400" cap="flat" cmpd="sng" algn="ctr">
                          <a:solidFill>
                            <a:sysClr val="windowText" lastClr="000000"/>
                          </a:solidFill>
                          <a:prstDash val="solid"/>
                          <a:miter lim="800000"/>
                        </a:ln>
                        <a:effectLst/>
                      </p:spPr>
                    </p:cxnSp>
                    <p:sp>
                      <p:nvSpPr>
                        <p:cNvPr id="1068" name="TextBox 1067">
                          <a:extLst>
                            <a:ext uri="{FF2B5EF4-FFF2-40B4-BE49-F238E27FC236}">
                              <a16:creationId xmlns:a16="http://schemas.microsoft.com/office/drawing/2014/main" xmlns="" id="{29D86E65-7153-48E9-934C-8D37C26BFEBB}"/>
                            </a:ext>
                          </a:extLst>
                        </p:cNvPr>
                        <p:cNvSpPr txBox="1"/>
                        <p:nvPr/>
                      </p:nvSpPr>
                      <p:spPr>
                        <a:xfrm>
                          <a:off x="1505661" y="698901"/>
                          <a:ext cx="258662" cy="2046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a:t>
                          </a:r>
                        </a:p>
                      </p:txBody>
                    </p:sp>
                    <p:sp>
                      <p:nvSpPr>
                        <p:cNvPr id="1069" name="TextBox 1068">
                          <a:extLst>
                            <a:ext uri="{FF2B5EF4-FFF2-40B4-BE49-F238E27FC236}">
                              <a16:creationId xmlns:a16="http://schemas.microsoft.com/office/drawing/2014/main" xmlns="" id="{FD38DEA3-E1F1-4670-B56A-D4AEA6A13303}"/>
                            </a:ext>
                          </a:extLst>
                        </p:cNvPr>
                        <p:cNvSpPr txBox="1"/>
                        <p:nvPr/>
                      </p:nvSpPr>
                      <p:spPr>
                        <a:xfrm>
                          <a:off x="2241978" y="1011754"/>
                          <a:ext cx="223131" cy="2046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
                          </a:r>
                        </a:p>
                      </p:txBody>
                    </p:sp>
                    <p:sp>
                      <p:nvSpPr>
                        <p:cNvPr id="1070" name="TextBox 1069">
                          <a:extLst>
                            <a:ext uri="{FF2B5EF4-FFF2-40B4-BE49-F238E27FC236}">
                              <a16:creationId xmlns:a16="http://schemas.microsoft.com/office/drawing/2014/main" xmlns="" id="{D79EA59A-4DF6-45A9-BE0C-EC08F26E4712}"/>
                            </a:ext>
                          </a:extLst>
                        </p:cNvPr>
                        <p:cNvSpPr txBox="1"/>
                        <p:nvPr/>
                      </p:nvSpPr>
                      <p:spPr>
                        <a:xfrm>
                          <a:off x="2596970" y="1035989"/>
                          <a:ext cx="376801" cy="2046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HfO</a:t>
                          </a:r>
                          <a:r>
                            <a:rPr kumimoji="0" lang="en-US"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071" name="TextBox 1070">
                          <a:extLst>
                            <a:ext uri="{FF2B5EF4-FFF2-40B4-BE49-F238E27FC236}">
                              <a16:creationId xmlns:a16="http://schemas.microsoft.com/office/drawing/2014/main" xmlns="" id="{5E87E248-0B9A-4266-803B-01056E54FAF2}"/>
                            </a:ext>
                          </a:extLst>
                        </p:cNvPr>
                        <p:cNvSpPr txBox="1"/>
                        <p:nvPr/>
                      </p:nvSpPr>
                      <p:spPr>
                        <a:xfrm>
                          <a:off x="1936626" y="558200"/>
                          <a:ext cx="450527" cy="20465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GNRs</a:t>
                          </a:r>
                          <a:endParaRPr kumimoji="0" lang="en-US"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072" name="Straight Arrow Connector 1071">
                          <a:extLst>
                            <a:ext uri="{FF2B5EF4-FFF2-40B4-BE49-F238E27FC236}">
                              <a16:creationId xmlns:a16="http://schemas.microsoft.com/office/drawing/2014/main" xmlns="" id="{2F092DFE-046A-455E-ABF3-FDF22D93B024}"/>
                            </a:ext>
                          </a:extLst>
                        </p:cNvPr>
                        <p:cNvCxnSpPr>
                          <a:cxnSpLocks/>
                        </p:cNvCxnSpPr>
                        <p:nvPr/>
                      </p:nvCxnSpPr>
                      <p:spPr>
                        <a:xfrm>
                          <a:off x="2154439" y="749549"/>
                          <a:ext cx="57380" cy="217542"/>
                        </a:xfrm>
                        <a:prstGeom prst="straightConnector1">
                          <a:avLst/>
                        </a:prstGeom>
                        <a:noFill/>
                        <a:ln w="6350" cap="flat" cmpd="sng" algn="ctr">
                          <a:solidFill>
                            <a:sysClr val="windowText" lastClr="000000"/>
                          </a:solidFill>
                          <a:prstDash val="solid"/>
                          <a:miter lim="800000"/>
                          <a:headEnd w="sm" len="sm"/>
                          <a:tailEnd type="stealth" w="lg" len="lg"/>
                        </a:ln>
                        <a:effectLst/>
                      </p:spPr>
                    </p:cxnSp>
                  </p:grpSp>
                  <p:grpSp>
                    <p:nvGrpSpPr>
                      <p:cNvPr id="1043" name="Group 1042">
                        <a:extLst>
                          <a:ext uri="{FF2B5EF4-FFF2-40B4-BE49-F238E27FC236}">
                            <a16:creationId xmlns:a16="http://schemas.microsoft.com/office/drawing/2014/main" xmlns="" id="{71C1130D-49C5-4AB5-821E-F19FBE181086}"/>
                          </a:ext>
                        </a:extLst>
                      </p:cNvPr>
                      <p:cNvGrpSpPr/>
                      <p:nvPr/>
                    </p:nvGrpSpPr>
                    <p:grpSpPr>
                      <a:xfrm>
                        <a:off x="2647401" y="2454791"/>
                        <a:ext cx="76140" cy="176212"/>
                        <a:chOff x="1564541" y="705963"/>
                        <a:chExt cx="76140" cy="176212"/>
                      </a:xfrm>
                    </p:grpSpPr>
                    <p:cxnSp>
                      <p:nvCxnSpPr>
                        <p:cNvPr id="1060" name="Straight Connector 1059">
                          <a:extLst>
                            <a:ext uri="{FF2B5EF4-FFF2-40B4-BE49-F238E27FC236}">
                              <a16:creationId xmlns:a16="http://schemas.microsoft.com/office/drawing/2014/main" xmlns="" id="{81C532DD-BB24-47FC-A5B1-C8F88000F5DC}"/>
                            </a:ext>
                          </a:extLst>
                        </p:cNvPr>
                        <p:cNvCxnSpPr>
                          <a:cxnSpLocks/>
                        </p:cNvCxnSpPr>
                        <p:nvPr/>
                      </p:nvCxnSpPr>
                      <p:spPr>
                        <a:xfrm flipV="1">
                          <a:off x="1602277" y="705963"/>
                          <a:ext cx="0" cy="176212"/>
                        </a:xfrm>
                        <a:prstGeom prst="line">
                          <a:avLst/>
                        </a:prstGeom>
                        <a:noFill/>
                        <a:ln w="12700" cap="flat" cmpd="sng" algn="ctr">
                          <a:solidFill>
                            <a:sysClr val="windowText" lastClr="000000"/>
                          </a:solidFill>
                          <a:prstDash val="solid"/>
                          <a:miter lim="800000"/>
                          <a:headEnd type="oval" w="sm" len="sm"/>
                          <a:tailEnd w="sm" len="sm"/>
                        </a:ln>
                        <a:effectLst/>
                      </p:spPr>
                    </p:cxnSp>
                    <p:cxnSp>
                      <p:nvCxnSpPr>
                        <p:cNvPr id="1061" name="Straight Connector 1060">
                          <a:extLst>
                            <a:ext uri="{FF2B5EF4-FFF2-40B4-BE49-F238E27FC236}">
                              <a16:creationId xmlns:a16="http://schemas.microsoft.com/office/drawing/2014/main" xmlns="" id="{2EB601ED-4C67-4415-8071-C7C04C38425B}"/>
                            </a:ext>
                          </a:extLst>
                        </p:cNvPr>
                        <p:cNvCxnSpPr>
                          <a:cxnSpLocks/>
                        </p:cNvCxnSpPr>
                        <p:nvPr/>
                      </p:nvCxnSpPr>
                      <p:spPr>
                        <a:xfrm>
                          <a:off x="1564541" y="705963"/>
                          <a:ext cx="76140" cy="0"/>
                        </a:xfrm>
                        <a:prstGeom prst="line">
                          <a:avLst/>
                        </a:prstGeom>
                        <a:noFill/>
                        <a:ln w="12700" cap="flat" cmpd="sng" algn="ctr">
                          <a:solidFill>
                            <a:sysClr val="windowText" lastClr="000000"/>
                          </a:solidFill>
                          <a:prstDash val="solid"/>
                          <a:miter lim="800000"/>
                        </a:ln>
                        <a:effectLst/>
                      </p:spPr>
                    </p:cxnSp>
                  </p:grpSp>
                  <p:sp>
                    <p:nvSpPr>
                      <p:cNvPr id="1044" name="TextBox 1043">
                        <a:extLst>
                          <a:ext uri="{FF2B5EF4-FFF2-40B4-BE49-F238E27FC236}">
                            <a16:creationId xmlns:a16="http://schemas.microsoft.com/office/drawing/2014/main" xmlns="" id="{9351DCA4-AF1C-4BDB-9708-DA3131F64C10}"/>
                          </a:ext>
                        </a:extLst>
                      </p:cNvPr>
                      <p:cNvSpPr txBox="1"/>
                      <p:nvPr/>
                    </p:nvSpPr>
                    <p:spPr>
                      <a:xfrm>
                        <a:off x="2510866" y="2220551"/>
                        <a:ext cx="405617" cy="2046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en-US" sz="180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D</a:t>
                        </a:r>
                      </a:p>
                    </p:txBody>
                  </p:sp>
                  <p:grpSp>
                    <p:nvGrpSpPr>
                      <p:cNvPr id="1045" name="Group 1044">
                        <a:extLst>
                          <a:ext uri="{FF2B5EF4-FFF2-40B4-BE49-F238E27FC236}">
                            <a16:creationId xmlns:a16="http://schemas.microsoft.com/office/drawing/2014/main" xmlns="" id="{63423F53-396E-46F8-9268-B83B16013548}"/>
                          </a:ext>
                        </a:extLst>
                      </p:cNvPr>
                      <p:cNvGrpSpPr/>
                      <p:nvPr/>
                    </p:nvGrpSpPr>
                    <p:grpSpPr>
                      <a:xfrm rot="10800000">
                        <a:off x="1998211" y="2860732"/>
                        <a:ext cx="76418" cy="366940"/>
                        <a:chOff x="1564541" y="657949"/>
                        <a:chExt cx="76140" cy="224226"/>
                      </a:xfrm>
                    </p:grpSpPr>
                    <p:cxnSp>
                      <p:nvCxnSpPr>
                        <p:cNvPr id="1058" name="Straight Connector 1057">
                          <a:extLst>
                            <a:ext uri="{FF2B5EF4-FFF2-40B4-BE49-F238E27FC236}">
                              <a16:creationId xmlns:a16="http://schemas.microsoft.com/office/drawing/2014/main" xmlns="" id="{504B6A3F-BE18-40C9-B584-E05C9AD90D5B}"/>
                            </a:ext>
                          </a:extLst>
                        </p:cNvPr>
                        <p:cNvCxnSpPr>
                          <a:cxnSpLocks/>
                        </p:cNvCxnSpPr>
                        <p:nvPr/>
                      </p:nvCxnSpPr>
                      <p:spPr>
                        <a:xfrm rot="10800000" flipH="1">
                          <a:off x="1602277" y="657949"/>
                          <a:ext cx="334" cy="224226"/>
                        </a:xfrm>
                        <a:prstGeom prst="line">
                          <a:avLst/>
                        </a:prstGeom>
                        <a:noFill/>
                        <a:ln w="12700" cap="flat" cmpd="sng" algn="ctr">
                          <a:solidFill>
                            <a:sysClr val="windowText" lastClr="000000"/>
                          </a:solidFill>
                          <a:prstDash val="solid"/>
                          <a:miter lim="800000"/>
                          <a:headEnd type="oval" w="sm" len="sm"/>
                          <a:tailEnd w="sm" len="sm"/>
                        </a:ln>
                        <a:effectLst/>
                      </p:spPr>
                    </p:cxnSp>
                    <p:cxnSp>
                      <p:nvCxnSpPr>
                        <p:cNvPr id="1059" name="Straight Connector 1058">
                          <a:extLst>
                            <a:ext uri="{FF2B5EF4-FFF2-40B4-BE49-F238E27FC236}">
                              <a16:creationId xmlns:a16="http://schemas.microsoft.com/office/drawing/2014/main" xmlns="" id="{9200BCA2-06D5-4847-8E4C-5370902E3316}"/>
                            </a:ext>
                          </a:extLst>
                        </p:cNvPr>
                        <p:cNvCxnSpPr>
                          <a:cxnSpLocks/>
                        </p:cNvCxnSpPr>
                        <p:nvPr/>
                      </p:nvCxnSpPr>
                      <p:spPr>
                        <a:xfrm>
                          <a:off x="1564541" y="659399"/>
                          <a:ext cx="76140" cy="0"/>
                        </a:xfrm>
                        <a:prstGeom prst="line">
                          <a:avLst/>
                        </a:prstGeom>
                        <a:noFill/>
                        <a:ln w="12700" cap="flat" cmpd="sng" algn="ctr">
                          <a:solidFill>
                            <a:sysClr val="windowText" lastClr="000000"/>
                          </a:solidFill>
                          <a:prstDash val="solid"/>
                          <a:miter lim="800000"/>
                        </a:ln>
                        <a:effectLst/>
                      </p:spPr>
                    </p:cxnSp>
                  </p:grpSp>
                  <p:sp>
                    <p:nvSpPr>
                      <p:cNvPr id="1046" name="TextBox 1045">
                        <a:extLst>
                          <a:ext uri="{FF2B5EF4-FFF2-40B4-BE49-F238E27FC236}">
                            <a16:creationId xmlns:a16="http://schemas.microsoft.com/office/drawing/2014/main" xmlns="" id="{4948D435-D5A8-4612-B113-819C7B044F35}"/>
                          </a:ext>
                        </a:extLst>
                      </p:cNvPr>
                      <p:cNvSpPr txBox="1"/>
                      <p:nvPr/>
                    </p:nvSpPr>
                    <p:spPr>
                      <a:xfrm>
                        <a:off x="2049728" y="3147578"/>
                        <a:ext cx="254221" cy="2046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t>
                        </a:r>
                        <a:r>
                          <a:rPr kumimoji="0" lang="en-US" sz="1800" b="0" i="1"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G</a:t>
                        </a:r>
                      </a:p>
                    </p:txBody>
                  </p:sp>
                  <p:sp>
                    <p:nvSpPr>
                      <p:cNvPr id="1047" name="TextBox 1046">
                        <a:extLst>
                          <a:ext uri="{FF2B5EF4-FFF2-40B4-BE49-F238E27FC236}">
                            <a16:creationId xmlns:a16="http://schemas.microsoft.com/office/drawing/2014/main" xmlns="" id="{2FA20BFF-9236-4B77-A93D-CD1B46B22A30}"/>
                          </a:ext>
                        </a:extLst>
                      </p:cNvPr>
                      <p:cNvSpPr txBox="1"/>
                      <p:nvPr/>
                    </p:nvSpPr>
                    <p:spPr>
                      <a:xfrm>
                        <a:off x="1180503" y="2746733"/>
                        <a:ext cx="362589" cy="2046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SiO</a:t>
                        </a:r>
                        <a:r>
                          <a:rPr kumimoji="0" lang="en-US"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cxnSp>
                    <p:nvCxnSpPr>
                      <p:cNvPr id="1048" name="Straight Arrow Connector 1047">
                        <a:extLst>
                          <a:ext uri="{FF2B5EF4-FFF2-40B4-BE49-F238E27FC236}">
                            <a16:creationId xmlns:a16="http://schemas.microsoft.com/office/drawing/2014/main" xmlns="" id="{7F5F9FE1-47D9-4226-BA55-1CD16B45AF9F}"/>
                          </a:ext>
                        </a:extLst>
                      </p:cNvPr>
                      <p:cNvCxnSpPr>
                        <a:cxnSpLocks/>
                      </p:cNvCxnSpPr>
                      <p:nvPr/>
                    </p:nvCxnSpPr>
                    <p:spPr>
                      <a:xfrm flipV="1">
                        <a:off x="2776798" y="2726968"/>
                        <a:ext cx="45705" cy="152618"/>
                      </a:xfrm>
                      <a:prstGeom prst="straightConnector1">
                        <a:avLst/>
                      </a:prstGeom>
                      <a:noFill/>
                      <a:ln w="6350" cap="flat" cmpd="sng" algn="ctr">
                        <a:solidFill>
                          <a:sysClr val="windowText" lastClr="000000"/>
                        </a:solidFill>
                        <a:prstDash val="solid"/>
                        <a:miter lim="800000"/>
                        <a:headEnd w="sm" len="sm"/>
                        <a:tailEnd type="stealth" w="lg" len="lg"/>
                      </a:ln>
                      <a:effectLst/>
                    </p:spPr>
                  </p:cxnSp>
                  <p:sp>
                    <p:nvSpPr>
                      <p:cNvPr id="1049" name="TextBox 1048">
                        <a:extLst>
                          <a:ext uri="{FF2B5EF4-FFF2-40B4-BE49-F238E27FC236}">
                            <a16:creationId xmlns:a16="http://schemas.microsoft.com/office/drawing/2014/main" xmlns="" id="{834A9F10-C348-4038-9D7D-37A767BF026F}"/>
                          </a:ext>
                        </a:extLst>
                      </p:cNvPr>
                      <p:cNvSpPr txBox="1"/>
                      <p:nvPr/>
                    </p:nvSpPr>
                    <p:spPr>
                      <a:xfrm>
                        <a:off x="1207915" y="2956008"/>
                        <a:ext cx="216025" cy="2046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a:t>
                        </a:r>
                        <a:endParaRPr kumimoji="0" lang="en-US"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050" name="Group 1049">
                        <a:extLst>
                          <a:ext uri="{FF2B5EF4-FFF2-40B4-BE49-F238E27FC236}">
                            <a16:creationId xmlns:a16="http://schemas.microsoft.com/office/drawing/2014/main" xmlns="" id="{460F4FBB-5951-417F-AE17-A32B22E1429B}"/>
                          </a:ext>
                        </a:extLst>
                      </p:cNvPr>
                      <p:cNvGrpSpPr/>
                      <p:nvPr/>
                    </p:nvGrpSpPr>
                    <p:grpSpPr>
                      <a:xfrm>
                        <a:off x="939225" y="2577616"/>
                        <a:ext cx="319397" cy="104653"/>
                        <a:chOff x="3014809" y="834381"/>
                        <a:chExt cx="319397" cy="104653"/>
                      </a:xfrm>
                      <a:scene3d>
                        <a:camera prst="orthographicFront">
                          <a:rot lat="0" lon="10800000" rev="0"/>
                        </a:camera>
                        <a:lightRig rig="threePt" dir="t"/>
                      </a:scene3d>
                    </p:grpSpPr>
                    <p:cxnSp>
                      <p:nvCxnSpPr>
                        <p:cNvPr id="1052" name="Straight Connector 1051">
                          <a:extLst>
                            <a:ext uri="{FF2B5EF4-FFF2-40B4-BE49-F238E27FC236}">
                              <a16:creationId xmlns:a16="http://schemas.microsoft.com/office/drawing/2014/main" xmlns="" id="{9D6AFDC1-8EBF-4B5F-8C56-F005B0872924}"/>
                            </a:ext>
                          </a:extLst>
                        </p:cNvPr>
                        <p:cNvCxnSpPr>
                          <a:cxnSpLocks/>
                        </p:cNvCxnSpPr>
                        <p:nvPr/>
                      </p:nvCxnSpPr>
                      <p:spPr>
                        <a:xfrm>
                          <a:off x="3014809" y="838491"/>
                          <a:ext cx="255478" cy="0"/>
                        </a:xfrm>
                        <a:prstGeom prst="line">
                          <a:avLst/>
                        </a:prstGeom>
                        <a:noFill/>
                        <a:ln w="12700" cap="flat" cmpd="sng" algn="ctr">
                          <a:solidFill>
                            <a:sysClr val="windowText" lastClr="000000"/>
                          </a:solidFill>
                          <a:prstDash val="solid"/>
                          <a:miter lim="800000"/>
                        </a:ln>
                        <a:effectLst/>
                      </p:spPr>
                    </p:cxnSp>
                    <p:grpSp>
                      <p:nvGrpSpPr>
                        <p:cNvPr id="1053" name="Group 1052">
                          <a:extLst>
                            <a:ext uri="{FF2B5EF4-FFF2-40B4-BE49-F238E27FC236}">
                              <a16:creationId xmlns:a16="http://schemas.microsoft.com/office/drawing/2014/main" xmlns="" id="{F10CD19B-2271-48B6-81BD-750B2909EBF9}"/>
                            </a:ext>
                          </a:extLst>
                        </p:cNvPr>
                        <p:cNvGrpSpPr/>
                        <p:nvPr/>
                      </p:nvGrpSpPr>
                      <p:grpSpPr>
                        <a:xfrm>
                          <a:off x="3196093" y="834381"/>
                          <a:ext cx="138113" cy="104653"/>
                          <a:chOff x="2834339" y="841797"/>
                          <a:chExt cx="138113" cy="104653"/>
                        </a:xfrm>
                      </p:grpSpPr>
                      <p:cxnSp>
                        <p:nvCxnSpPr>
                          <p:cNvPr id="1054" name="Straight Connector 1053">
                            <a:extLst>
                              <a:ext uri="{FF2B5EF4-FFF2-40B4-BE49-F238E27FC236}">
                                <a16:creationId xmlns:a16="http://schemas.microsoft.com/office/drawing/2014/main" xmlns="" id="{7A3BD1BF-CBD0-4B1F-A0A9-A39E2AD0B12A}"/>
                              </a:ext>
                            </a:extLst>
                          </p:cNvPr>
                          <p:cNvCxnSpPr>
                            <a:cxnSpLocks/>
                          </p:cNvCxnSpPr>
                          <p:nvPr/>
                        </p:nvCxnSpPr>
                        <p:spPr>
                          <a:xfrm flipH="1" flipV="1">
                            <a:off x="2903396" y="841797"/>
                            <a:ext cx="716" cy="56133"/>
                          </a:xfrm>
                          <a:prstGeom prst="line">
                            <a:avLst/>
                          </a:prstGeom>
                          <a:noFill/>
                          <a:ln w="12700" cap="flat" cmpd="sng" algn="ctr">
                            <a:solidFill>
                              <a:sysClr val="windowText" lastClr="000000"/>
                            </a:solidFill>
                            <a:prstDash val="solid"/>
                            <a:miter lim="800000"/>
                            <a:headEnd type="none" w="sm" len="sm"/>
                            <a:tailEnd w="sm" len="sm"/>
                          </a:ln>
                          <a:effectLst/>
                        </p:spPr>
                      </p:cxnSp>
                      <p:cxnSp>
                        <p:nvCxnSpPr>
                          <p:cNvPr id="1055" name="Straight Connector 1054">
                            <a:extLst>
                              <a:ext uri="{FF2B5EF4-FFF2-40B4-BE49-F238E27FC236}">
                                <a16:creationId xmlns:a16="http://schemas.microsoft.com/office/drawing/2014/main" xmlns="" id="{64EF37CB-E0EF-43AB-996C-7E57644BB79F}"/>
                              </a:ext>
                            </a:extLst>
                          </p:cNvPr>
                          <p:cNvCxnSpPr>
                            <a:cxnSpLocks/>
                          </p:cNvCxnSpPr>
                          <p:nvPr/>
                        </p:nvCxnSpPr>
                        <p:spPr>
                          <a:xfrm>
                            <a:off x="2834339" y="897930"/>
                            <a:ext cx="138113" cy="0"/>
                          </a:xfrm>
                          <a:prstGeom prst="line">
                            <a:avLst/>
                          </a:prstGeom>
                          <a:noFill/>
                          <a:ln w="12700" cap="flat" cmpd="sng" algn="ctr">
                            <a:solidFill>
                              <a:sysClr val="windowText" lastClr="000000"/>
                            </a:solidFill>
                            <a:prstDash val="solid"/>
                            <a:miter lim="800000"/>
                          </a:ln>
                          <a:effectLst/>
                        </p:spPr>
                      </p:cxnSp>
                      <p:cxnSp>
                        <p:nvCxnSpPr>
                          <p:cNvPr id="1056" name="Straight Connector 1055">
                            <a:extLst>
                              <a:ext uri="{FF2B5EF4-FFF2-40B4-BE49-F238E27FC236}">
                                <a16:creationId xmlns:a16="http://schemas.microsoft.com/office/drawing/2014/main" xmlns="" id="{6DC31D7D-4EE0-4E55-9345-53D69206009F}"/>
                              </a:ext>
                            </a:extLst>
                          </p:cNvPr>
                          <p:cNvCxnSpPr>
                            <a:cxnSpLocks/>
                          </p:cNvCxnSpPr>
                          <p:nvPr/>
                        </p:nvCxnSpPr>
                        <p:spPr>
                          <a:xfrm>
                            <a:off x="2870890" y="920316"/>
                            <a:ext cx="65010" cy="0"/>
                          </a:xfrm>
                          <a:prstGeom prst="line">
                            <a:avLst/>
                          </a:prstGeom>
                          <a:noFill/>
                          <a:ln w="12700" cap="flat" cmpd="sng" algn="ctr">
                            <a:solidFill>
                              <a:sysClr val="windowText" lastClr="000000"/>
                            </a:solidFill>
                            <a:prstDash val="solid"/>
                            <a:miter lim="800000"/>
                          </a:ln>
                          <a:effectLst/>
                        </p:spPr>
                      </p:cxnSp>
                      <p:cxnSp>
                        <p:nvCxnSpPr>
                          <p:cNvPr id="1057" name="Straight Connector 1056">
                            <a:extLst>
                              <a:ext uri="{FF2B5EF4-FFF2-40B4-BE49-F238E27FC236}">
                                <a16:creationId xmlns:a16="http://schemas.microsoft.com/office/drawing/2014/main" xmlns="" id="{E7C1951C-EB20-4379-A05E-5C99EA8D21D4}"/>
                              </a:ext>
                            </a:extLst>
                          </p:cNvPr>
                          <p:cNvCxnSpPr>
                            <a:cxnSpLocks/>
                          </p:cNvCxnSpPr>
                          <p:nvPr/>
                        </p:nvCxnSpPr>
                        <p:spPr>
                          <a:xfrm>
                            <a:off x="2882685" y="946450"/>
                            <a:ext cx="42974" cy="0"/>
                          </a:xfrm>
                          <a:prstGeom prst="line">
                            <a:avLst/>
                          </a:prstGeom>
                          <a:noFill/>
                          <a:ln w="12700" cap="flat" cmpd="sng" algn="ctr">
                            <a:solidFill>
                              <a:sysClr val="windowText" lastClr="000000"/>
                            </a:solidFill>
                            <a:prstDash val="solid"/>
                            <a:miter lim="800000"/>
                          </a:ln>
                          <a:effectLst/>
                        </p:spPr>
                      </p:cxnSp>
                    </p:grpSp>
                  </p:grpSp>
                  <p:cxnSp>
                    <p:nvCxnSpPr>
                      <p:cNvPr id="1051" name="Straight Connector 1050">
                        <a:extLst>
                          <a:ext uri="{FF2B5EF4-FFF2-40B4-BE49-F238E27FC236}">
                            <a16:creationId xmlns:a16="http://schemas.microsoft.com/office/drawing/2014/main" xmlns="" id="{1E30AF5A-74F4-4938-A2F8-A21606B9EFF5}"/>
                          </a:ext>
                        </a:extLst>
                      </p:cNvPr>
                      <p:cNvCxnSpPr>
                        <a:cxnSpLocks/>
                      </p:cNvCxnSpPr>
                      <p:nvPr/>
                    </p:nvCxnSpPr>
                    <p:spPr>
                      <a:xfrm flipH="1" flipV="1">
                        <a:off x="1262429" y="2581658"/>
                        <a:ext cx="716" cy="56133"/>
                      </a:xfrm>
                      <a:prstGeom prst="line">
                        <a:avLst/>
                      </a:prstGeom>
                      <a:noFill/>
                      <a:ln w="12700" cap="flat" cmpd="sng" algn="ctr">
                        <a:solidFill>
                          <a:sysClr val="windowText" lastClr="000000"/>
                        </a:solidFill>
                        <a:prstDash val="solid"/>
                        <a:miter lim="800000"/>
                        <a:headEnd type="oval" w="sm" len="sm"/>
                        <a:tailEnd w="sm" len="sm"/>
                      </a:ln>
                      <a:effectLst/>
                    </p:spPr>
                  </p:cxnSp>
                </p:grpSp>
              </p:grpSp>
              <p:sp>
                <p:nvSpPr>
                  <p:cNvPr id="1035" name="Rectangle 1034">
                    <a:extLst>
                      <a:ext uri="{FF2B5EF4-FFF2-40B4-BE49-F238E27FC236}">
                        <a16:creationId xmlns:a16="http://schemas.microsoft.com/office/drawing/2014/main" xmlns="" id="{0E0845C2-8306-4D89-BCCD-F6986FE7B2E1}"/>
                      </a:ext>
                    </a:extLst>
                  </p:cNvPr>
                  <p:cNvSpPr/>
                  <p:nvPr/>
                </p:nvSpPr>
                <p:spPr>
                  <a:xfrm>
                    <a:off x="2888246" y="4225423"/>
                    <a:ext cx="861995" cy="435290"/>
                  </a:xfrm>
                  <a:prstGeom prst="rect">
                    <a:avLst/>
                  </a:prstGeom>
                  <a:solidFill>
                    <a:srgbClr val="008080">
                      <a:alpha val="2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70" name="Group 69">
              <a:extLst>
                <a:ext uri="{FF2B5EF4-FFF2-40B4-BE49-F238E27FC236}">
                  <a16:creationId xmlns:a16="http://schemas.microsoft.com/office/drawing/2014/main" xmlns="" id="{02D59932-3AC8-40E9-990A-656A055BF443}"/>
                </a:ext>
              </a:extLst>
            </p:cNvPr>
            <p:cNvGrpSpPr/>
            <p:nvPr/>
          </p:nvGrpSpPr>
          <p:grpSpPr>
            <a:xfrm>
              <a:off x="749321" y="22255669"/>
              <a:ext cx="13395960" cy="3614321"/>
              <a:chOff x="783223" y="21917790"/>
              <a:chExt cx="13395960" cy="3614321"/>
            </a:xfrm>
          </p:grpSpPr>
          <p:grpSp>
            <p:nvGrpSpPr>
              <p:cNvPr id="44" name="Group 43">
                <a:extLst>
                  <a:ext uri="{FF2B5EF4-FFF2-40B4-BE49-F238E27FC236}">
                    <a16:creationId xmlns:a16="http://schemas.microsoft.com/office/drawing/2014/main" xmlns="" id="{EEDE52DF-3764-41CE-A914-01B3C5D94E8E}"/>
                  </a:ext>
                </a:extLst>
              </p:cNvPr>
              <p:cNvGrpSpPr/>
              <p:nvPr/>
            </p:nvGrpSpPr>
            <p:grpSpPr>
              <a:xfrm>
                <a:off x="783223" y="21917790"/>
                <a:ext cx="13395960" cy="3180154"/>
                <a:chOff x="783223" y="21917790"/>
                <a:chExt cx="13395960" cy="3180154"/>
              </a:xfrm>
            </p:grpSpPr>
            <p:sp>
              <p:nvSpPr>
                <p:cNvPr id="20" name="Rectangle 19">
                  <a:extLst>
                    <a:ext uri="{FF2B5EF4-FFF2-40B4-BE49-F238E27FC236}">
                      <a16:creationId xmlns:a16="http://schemas.microsoft.com/office/drawing/2014/main" xmlns="" id="{8F10CFC4-54BD-4D37-BF5C-FB39EB523BDB}"/>
                    </a:ext>
                  </a:extLst>
                </p:cNvPr>
                <p:cNvSpPr/>
                <p:nvPr/>
              </p:nvSpPr>
              <p:spPr>
                <a:xfrm>
                  <a:off x="5086701" y="21917790"/>
                  <a:ext cx="4841091" cy="553998"/>
                </a:xfrm>
                <a:prstGeom prst="rect">
                  <a:avLst/>
                </a:prstGeom>
              </p:spPr>
              <p:txBody>
                <a:bodyPr wrap="square">
                  <a:spAutoFit/>
                </a:bodyPr>
                <a:lstStyle/>
                <a:p>
                  <a:pPr algn="ctr"/>
                  <a:r>
                    <a:rPr lang="en-US" sz="3000" b="1" dirty="0">
                      <a:solidFill>
                        <a:schemeClr val="tx1"/>
                      </a:solidFill>
                    </a:rPr>
                    <a:t>Bottom-up synthesis [1]</a:t>
                  </a:r>
                </a:p>
              </p:txBody>
            </p:sp>
            <p:cxnSp>
              <p:nvCxnSpPr>
                <p:cNvPr id="31" name="Straight Connector 30">
                  <a:extLst>
                    <a:ext uri="{FF2B5EF4-FFF2-40B4-BE49-F238E27FC236}">
                      <a16:creationId xmlns:a16="http://schemas.microsoft.com/office/drawing/2014/main" xmlns="" id="{415CF8E7-B316-49A8-9CAB-FC51C71BE324}"/>
                    </a:ext>
                  </a:extLst>
                </p:cNvPr>
                <p:cNvCxnSpPr>
                  <a:cxnSpLocks/>
                </p:cNvCxnSpPr>
                <p:nvPr/>
              </p:nvCxnSpPr>
              <p:spPr>
                <a:xfrm>
                  <a:off x="783223" y="22471788"/>
                  <a:ext cx="13395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xmlns="" id="{7FC6A72B-6D56-4B8E-9323-3EB7A70ABA85}"/>
                    </a:ext>
                  </a:extLst>
                </p:cNvPr>
                <p:cNvGrpSpPr/>
                <p:nvPr/>
              </p:nvGrpSpPr>
              <p:grpSpPr>
                <a:xfrm>
                  <a:off x="927984" y="22633961"/>
                  <a:ext cx="13104141" cy="2463983"/>
                  <a:chOff x="752327" y="22634789"/>
                  <a:chExt cx="13104141" cy="2463983"/>
                </a:xfrm>
              </p:grpSpPr>
              <p:sp>
                <p:nvSpPr>
                  <p:cNvPr id="1003" name="Arrow: Right 1002">
                    <a:extLst>
                      <a:ext uri="{FF2B5EF4-FFF2-40B4-BE49-F238E27FC236}">
                        <a16:creationId xmlns:a16="http://schemas.microsoft.com/office/drawing/2014/main" xmlns="" id="{EC58EDA4-16BB-4F73-951C-77C487A245BB}"/>
                      </a:ext>
                    </a:extLst>
                  </p:cNvPr>
                  <p:cNvSpPr/>
                  <p:nvPr/>
                </p:nvSpPr>
                <p:spPr>
                  <a:xfrm>
                    <a:off x="2983868" y="23583711"/>
                    <a:ext cx="426538" cy="223726"/>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xmlns="" id="{621BBCC3-46BC-4884-A83B-7B38A6893805}"/>
                      </a:ext>
                    </a:extLst>
                  </p:cNvPr>
                  <p:cNvGrpSpPr/>
                  <p:nvPr/>
                </p:nvGrpSpPr>
                <p:grpSpPr>
                  <a:xfrm>
                    <a:off x="752327" y="22634789"/>
                    <a:ext cx="2478601" cy="2440171"/>
                    <a:chOff x="1019020" y="23253275"/>
                    <a:chExt cx="2478601" cy="2440171"/>
                  </a:xfrm>
                </p:grpSpPr>
                <p:pic>
                  <p:nvPicPr>
                    <p:cNvPr id="999" name="Picture 998">
                      <a:extLst>
                        <a:ext uri="{FF2B5EF4-FFF2-40B4-BE49-F238E27FC236}">
                          <a16:creationId xmlns:a16="http://schemas.microsoft.com/office/drawing/2014/main" xmlns="" id="{33E6AB2E-463B-409D-803E-A1CEEBC7696C}"/>
                        </a:ext>
                      </a:extLst>
                    </p:cNvPr>
                    <p:cNvPicPr>
                      <a:picLocks noChangeAspect="1"/>
                    </p:cNvPicPr>
                    <p:nvPr/>
                  </p:nvPicPr>
                  <p:blipFill rotWithShape="1">
                    <a:blip r:embed="rId23"/>
                    <a:srcRect l="17623" t="1" r="15458" b="76970"/>
                    <a:stretch/>
                  </p:blipFill>
                  <p:spPr>
                    <a:xfrm>
                      <a:off x="1019020" y="23588447"/>
                      <a:ext cx="2215315" cy="1463041"/>
                    </a:xfrm>
                    <a:prstGeom prst="rect">
                      <a:avLst/>
                    </a:prstGeom>
                  </p:spPr>
                </p:pic>
                <p:sp>
                  <p:nvSpPr>
                    <p:cNvPr id="1004" name="TextBox 1003">
                      <a:extLst>
                        <a:ext uri="{FF2B5EF4-FFF2-40B4-BE49-F238E27FC236}">
                          <a16:creationId xmlns:a16="http://schemas.microsoft.com/office/drawing/2014/main" xmlns="" id="{65525139-DE97-4FFF-BB57-5A396E3BABE2}"/>
                        </a:ext>
                      </a:extLst>
                    </p:cNvPr>
                    <p:cNvSpPr txBox="1"/>
                    <p:nvPr/>
                  </p:nvSpPr>
                  <p:spPr>
                    <a:xfrm>
                      <a:off x="1019022" y="25047115"/>
                      <a:ext cx="2478599" cy="646331"/>
                    </a:xfrm>
                    <a:prstGeom prst="rect">
                      <a:avLst/>
                    </a:prstGeom>
                    <a:noFill/>
                  </p:spPr>
                  <p:txBody>
                    <a:bodyPr wrap="square" rtlCol="0">
                      <a:spAutoFit/>
                    </a:bodyPr>
                    <a:lstStyle/>
                    <a:p>
                      <a:r>
                        <a:rPr lang="en-US" sz="1800" i="1" dirty="0">
                          <a:latin typeface="Arial" panose="020B0604020202020204" pitchFamily="34" charset="0"/>
                          <a:cs typeface="Arial" panose="020B0604020202020204" pitchFamily="34" charset="0"/>
                        </a:rPr>
                        <a:t>Deposition on Au(111) + heating</a:t>
                      </a:r>
                    </a:p>
                  </p:txBody>
                </p:sp>
                <p:sp>
                  <p:nvSpPr>
                    <p:cNvPr id="1005" name="TextBox 1004">
                      <a:extLst>
                        <a:ext uri="{FF2B5EF4-FFF2-40B4-BE49-F238E27FC236}">
                          <a16:creationId xmlns:a16="http://schemas.microsoft.com/office/drawing/2014/main" xmlns="" id="{0ECA48C5-BA23-49BE-A4F7-FB27AFCC1DC4}"/>
                        </a:ext>
                      </a:extLst>
                    </p:cNvPr>
                    <p:cNvSpPr txBox="1"/>
                    <p:nvPr/>
                  </p:nvSpPr>
                  <p:spPr>
                    <a:xfrm>
                      <a:off x="1391410" y="23253275"/>
                      <a:ext cx="1403946"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DBBA</a:t>
                      </a:r>
                    </a:p>
                  </p:txBody>
                </p:sp>
              </p:grpSp>
              <p:grpSp>
                <p:nvGrpSpPr>
                  <p:cNvPr id="38" name="Group 37">
                    <a:extLst>
                      <a:ext uri="{FF2B5EF4-FFF2-40B4-BE49-F238E27FC236}">
                        <a16:creationId xmlns:a16="http://schemas.microsoft.com/office/drawing/2014/main" xmlns="" id="{4C0F14C2-2708-4ADD-BDB6-36B35BD2236B}"/>
                      </a:ext>
                    </a:extLst>
                  </p:cNvPr>
                  <p:cNvGrpSpPr/>
                  <p:nvPr/>
                </p:nvGrpSpPr>
                <p:grpSpPr>
                  <a:xfrm>
                    <a:off x="3548209" y="22638770"/>
                    <a:ext cx="3319716" cy="2460002"/>
                    <a:chOff x="4359354" y="23187674"/>
                    <a:chExt cx="3319716" cy="2460002"/>
                  </a:xfrm>
                </p:grpSpPr>
                <p:pic>
                  <p:nvPicPr>
                    <p:cNvPr id="1000" name="Picture 999">
                      <a:extLst>
                        <a:ext uri="{FF2B5EF4-FFF2-40B4-BE49-F238E27FC236}">
                          <a16:creationId xmlns:a16="http://schemas.microsoft.com/office/drawing/2014/main" xmlns="" id="{0CE79E40-8073-4304-AA1E-F69369835119}"/>
                        </a:ext>
                      </a:extLst>
                    </p:cNvPr>
                    <p:cNvPicPr>
                      <a:picLocks noChangeAspect="1"/>
                    </p:cNvPicPr>
                    <p:nvPr/>
                  </p:nvPicPr>
                  <p:blipFill rotWithShape="1">
                    <a:blip r:embed="rId23"/>
                    <a:srcRect t="35679" b="41341"/>
                    <a:stretch/>
                  </p:blipFill>
                  <p:spPr>
                    <a:xfrm>
                      <a:off x="4359354" y="23511023"/>
                      <a:ext cx="3305984" cy="1463040"/>
                    </a:xfrm>
                    <a:prstGeom prst="rect">
                      <a:avLst/>
                    </a:prstGeom>
                  </p:spPr>
                </p:pic>
                <p:sp>
                  <p:nvSpPr>
                    <p:cNvPr id="1006" name="TextBox 1005">
                      <a:extLst>
                        <a:ext uri="{FF2B5EF4-FFF2-40B4-BE49-F238E27FC236}">
                          <a16:creationId xmlns:a16="http://schemas.microsoft.com/office/drawing/2014/main" xmlns="" id="{1DA5B680-CF64-412E-821C-2282C529C30B}"/>
                        </a:ext>
                      </a:extLst>
                    </p:cNvPr>
                    <p:cNvSpPr txBox="1"/>
                    <p:nvPr/>
                  </p:nvSpPr>
                  <p:spPr>
                    <a:xfrm>
                      <a:off x="4489975" y="25001345"/>
                      <a:ext cx="3189095" cy="646331"/>
                    </a:xfrm>
                    <a:prstGeom prst="rect">
                      <a:avLst/>
                    </a:prstGeom>
                    <a:noFill/>
                  </p:spPr>
                  <p:txBody>
                    <a:bodyPr wrap="square" rtlCol="0">
                      <a:spAutoFit/>
                    </a:bodyPr>
                    <a:lstStyle/>
                    <a:p>
                      <a:pPr algn="ctr"/>
                      <a:r>
                        <a:rPr lang="en-US" sz="1800" i="1" dirty="0">
                          <a:latin typeface="Arial" panose="020B0604020202020204" pitchFamily="34" charset="0"/>
                          <a:cs typeface="Arial" panose="020B0604020202020204" pitchFamily="34" charset="0"/>
                        </a:rPr>
                        <a:t>Polymerization + planarization heating</a:t>
                      </a:r>
                    </a:p>
                  </p:txBody>
                </p:sp>
                <p:sp>
                  <p:nvSpPr>
                    <p:cNvPr id="1007" name="TextBox 1006">
                      <a:extLst>
                        <a:ext uri="{FF2B5EF4-FFF2-40B4-BE49-F238E27FC236}">
                          <a16:creationId xmlns:a16="http://schemas.microsoft.com/office/drawing/2014/main" xmlns="" id="{574AD426-94C5-4BA6-9836-273AFF0005BE}"/>
                        </a:ext>
                      </a:extLst>
                    </p:cNvPr>
                    <p:cNvSpPr txBox="1"/>
                    <p:nvPr/>
                  </p:nvSpPr>
                  <p:spPr>
                    <a:xfrm>
                      <a:off x="4952563" y="23187674"/>
                      <a:ext cx="2119566"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Polymer chain</a:t>
                      </a:r>
                    </a:p>
                  </p:txBody>
                </p:sp>
              </p:grpSp>
              <p:grpSp>
                <p:nvGrpSpPr>
                  <p:cNvPr id="39" name="Group 38">
                    <a:extLst>
                      <a:ext uri="{FF2B5EF4-FFF2-40B4-BE49-F238E27FC236}">
                        <a16:creationId xmlns:a16="http://schemas.microsoft.com/office/drawing/2014/main" xmlns="" id="{AD0280ED-34CB-4DE3-BE74-C0175D96531F}"/>
                      </a:ext>
                    </a:extLst>
                  </p:cNvPr>
                  <p:cNvGrpSpPr/>
                  <p:nvPr/>
                </p:nvGrpSpPr>
                <p:grpSpPr>
                  <a:xfrm>
                    <a:off x="7513655" y="22639496"/>
                    <a:ext cx="3476401" cy="2179927"/>
                    <a:chOff x="8468256" y="23190750"/>
                    <a:chExt cx="3476401" cy="2179927"/>
                  </a:xfrm>
                </p:grpSpPr>
                <p:pic>
                  <p:nvPicPr>
                    <p:cNvPr id="1001" name="Picture 1000">
                      <a:extLst>
                        <a:ext uri="{FF2B5EF4-FFF2-40B4-BE49-F238E27FC236}">
                          <a16:creationId xmlns:a16="http://schemas.microsoft.com/office/drawing/2014/main" xmlns="" id="{54CCBAAF-17E1-44F5-874E-C17B53799EF7}"/>
                        </a:ext>
                      </a:extLst>
                    </p:cNvPr>
                    <p:cNvPicPr>
                      <a:picLocks noChangeAspect="1"/>
                    </p:cNvPicPr>
                    <p:nvPr/>
                  </p:nvPicPr>
                  <p:blipFill rotWithShape="1">
                    <a:blip r:embed="rId23"/>
                    <a:srcRect t="71100" b="4817"/>
                    <a:stretch/>
                  </p:blipFill>
                  <p:spPr>
                    <a:xfrm>
                      <a:off x="8468256" y="23511023"/>
                      <a:ext cx="3476401" cy="1554480"/>
                    </a:xfrm>
                    <a:prstGeom prst="rect">
                      <a:avLst/>
                    </a:prstGeom>
                  </p:spPr>
                </p:pic>
                <p:sp>
                  <p:nvSpPr>
                    <p:cNvPr id="1008" name="TextBox 1007">
                      <a:extLst>
                        <a:ext uri="{FF2B5EF4-FFF2-40B4-BE49-F238E27FC236}">
                          <a16:creationId xmlns:a16="http://schemas.microsoft.com/office/drawing/2014/main" xmlns="" id="{B621A828-814C-42A0-A6D0-D96777B637A9}"/>
                        </a:ext>
                      </a:extLst>
                    </p:cNvPr>
                    <p:cNvSpPr txBox="1"/>
                    <p:nvPr/>
                  </p:nvSpPr>
                  <p:spPr>
                    <a:xfrm>
                      <a:off x="9219802" y="23190750"/>
                      <a:ext cx="1973307"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7-AGNR</a:t>
                      </a:r>
                    </a:p>
                  </p:txBody>
                </p:sp>
                <p:sp>
                  <p:nvSpPr>
                    <p:cNvPr id="1009" name="TextBox 1008">
                      <a:extLst>
                        <a:ext uri="{FF2B5EF4-FFF2-40B4-BE49-F238E27FC236}">
                          <a16:creationId xmlns:a16="http://schemas.microsoft.com/office/drawing/2014/main" xmlns="" id="{7E3684BE-A3FA-4E4A-BED5-F00D7388C3EA}"/>
                        </a:ext>
                      </a:extLst>
                    </p:cNvPr>
                    <p:cNvSpPr txBox="1"/>
                    <p:nvPr/>
                  </p:nvSpPr>
                  <p:spPr>
                    <a:xfrm>
                      <a:off x="8645933" y="25001345"/>
                      <a:ext cx="3099978" cy="369332"/>
                    </a:xfrm>
                    <a:prstGeom prst="rect">
                      <a:avLst/>
                    </a:prstGeom>
                    <a:noFill/>
                  </p:spPr>
                  <p:txBody>
                    <a:bodyPr wrap="square" rtlCol="0">
                      <a:spAutoFit/>
                    </a:bodyPr>
                    <a:lstStyle/>
                    <a:p>
                      <a:pPr algn="ctr"/>
                      <a:r>
                        <a:rPr lang="en-US" sz="1800" i="1" dirty="0">
                          <a:latin typeface="Arial" panose="020B0604020202020204" pitchFamily="34" charset="0"/>
                          <a:cs typeface="Arial" panose="020B0604020202020204" pitchFamily="34" charset="0"/>
                        </a:rPr>
                        <a:t>Cyclodehydrogenation</a:t>
                      </a:r>
                    </a:p>
                  </p:txBody>
                </p:sp>
              </p:grpSp>
              <p:grpSp>
                <p:nvGrpSpPr>
                  <p:cNvPr id="1013" name="Group 1012">
                    <a:extLst>
                      <a:ext uri="{FF2B5EF4-FFF2-40B4-BE49-F238E27FC236}">
                        <a16:creationId xmlns:a16="http://schemas.microsoft.com/office/drawing/2014/main" xmlns="" id="{636CB43F-541D-4938-A126-966FD2723B9B}"/>
                      </a:ext>
                    </a:extLst>
                  </p:cNvPr>
                  <p:cNvGrpSpPr>
                    <a:grpSpLocks noChangeAspect="1"/>
                  </p:cNvGrpSpPr>
                  <p:nvPr/>
                </p:nvGrpSpPr>
                <p:grpSpPr>
                  <a:xfrm>
                    <a:off x="11690254" y="22703345"/>
                    <a:ext cx="2166214" cy="2176272"/>
                    <a:chOff x="7708256" y="4301367"/>
                    <a:chExt cx="1897685" cy="1906497"/>
                  </a:xfrm>
                </p:grpSpPr>
                <p:pic>
                  <p:nvPicPr>
                    <p:cNvPr id="1016" name="Picture 1015">
                      <a:extLst>
                        <a:ext uri="{FF2B5EF4-FFF2-40B4-BE49-F238E27FC236}">
                          <a16:creationId xmlns:a16="http://schemas.microsoft.com/office/drawing/2014/main" xmlns="" id="{02950E1C-4461-4570-9DD0-5E24E9892EB6}"/>
                        </a:ext>
                      </a:extLst>
                    </p:cNvPr>
                    <p:cNvPicPr>
                      <a:picLocks noChangeAspect="1"/>
                    </p:cNvPicPr>
                    <p:nvPr/>
                  </p:nvPicPr>
                  <p:blipFill rotWithShape="1">
                    <a:blip r:embed="rId24"/>
                    <a:srcRect l="1891" t="3338" r="72300" b="10641"/>
                    <a:stretch/>
                  </p:blipFill>
                  <p:spPr>
                    <a:xfrm>
                      <a:off x="7708258" y="4301367"/>
                      <a:ext cx="1897683" cy="1906497"/>
                    </a:xfrm>
                    <a:prstGeom prst="rect">
                      <a:avLst/>
                    </a:prstGeom>
                  </p:spPr>
                </p:pic>
                <p:sp>
                  <p:nvSpPr>
                    <p:cNvPr id="1015" name="Rectangle 1014">
                      <a:extLst>
                        <a:ext uri="{FF2B5EF4-FFF2-40B4-BE49-F238E27FC236}">
                          <a16:creationId xmlns:a16="http://schemas.microsoft.com/office/drawing/2014/main" xmlns="" id="{13877715-9D5C-41E7-95FF-1983304480A3}"/>
                        </a:ext>
                      </a:extLst>
                    </p:cNvPr>
                    <p:cNvSpPr/>
                    <p:nvPr/>
                  </p:nvSpPr>
                  <p:spPr>
                    <a:xfrm>
                      <a:off x="7708256" y="4301367"/>
                      <a:ext cx="1897683" cy="19064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Arrow: Right 39">
                    <a:extLst>
                      <a:ext uri="{FF2B5EF4-FFF2-40B4-BE49-F238E27FC236}">
                        <a16:creationId xmlns:a16="http://schemas.microsoft.com/office/drawing/2014/main" xmlns="" id="{F5A9A7F8-EB90-402F-BCF7-59A4B08B4F9B}"/>
                      </a:ext>
                    </a:extLst>
                  </p:cNvPr>
                  <p:cNvSpPr/>
                  <p:nvPr/>
                </p:nvSpPr>
                <p:spPr>
                  <a:xfrm>
                    <a:off x="6970655" y="23581776"/>
                    <a:ext cx="426538" cy="223726"/>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TextBox 47">
                <a:extLst>
                  <a:ext uri="{FF2B5EF4-FFF2-40B4-BE49-F238E27FC236}">
                    <a16:creationId xmlns:a16="http://schemas.microsoft.com/office/drawing/2014/main" xmlns="" id="{EE9B4050-0742-42A6-864D-7903BECD4841}"/>
                  </a:ext>
                </a:extLst>
              </p:cNvPr>
              <p:cNvSpPr txBox="1"/>
              <p:nvPr/>
            </p:nvSpPr>
            <p:spPr>
              <a:xfrm>
                <a:off x="11824624" y="24885780"/>
                <a:ext cx="2179410"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STM image of 7-AGNRs.[3]</a:t>
                </a:r>
              </a:p>
            </p:txBody>
          </p:sp>
        </p:grpSp>
        <p:grpSp>
          <p:nvGrpSpPr>
            <p:cNvPr id="61" name="Group 60">
              <a:extLst>
                <a:ext uri="{FF2B5EF4-FFF2-40B4-BE49-F238E27FC236}">
                  <a16:creationId xmlns:a16="http://schemas.microsoft.com/office/drawing/2014/main" xmlns="" id="{B26051AD-7EAE-49B9-90DF-CAD76BF30BA0}"/>
                </a:ext>
              </a:extLst>
            </p:cNvPr>
            <p:cNvGrpSpPr/>
            <p:nvPr/>
          </p:nvGrpSpPr>
          <p:grpSpPr>
            <a:xfrm>
              <a:off x="700606" y="30647574"/>
              <a:ext cx="13425526" cy="4945993"/>
              <a:chOff x="753186" y="30046038"/>
              <a:chExt cx="13425526" cy="4945993"/>
            </a:xfrm>
          </p:grpSpPr>
          <p:grpSp>
            <p:nvGrpSpPr>
              <p:cNvPr id="224" name="Group 223">
                <a:extLst>
                  <a:ext uri="{FF2B5EF4-FFF2-40B4-BE49-F238E27FC236}">
                    <a16:creationId xmlns:a16="http://schemas.microsoft.com/office/drawing/2014/main" xmlns="" id="{BA9F2FBD-59C8-4A20-85BC-47C3DC84678F}"/>
                  </a:ext>
                </a:extLst>
              </p:cNvPr>
              <p:cNvGrpSpPr>
                <a:grpSpLocks noChangeAspect="1"/>
              </p:cNvGrpSpPr>
              <p:nvPr/>
            </p:nvGrpSpPr>
            <p:grpSpPr>
              <a:xfrm>
                <a:off x="10651695" y="32057048"/>
                <a:ext cx="3333133" cy="1645920"/>
                <a:chOff x="8661261" y="32231927"/>
                <a:chExt cx="4256309" cy="2101789"/>
              </a:xfrm>
            </p:grpSpPr>
            <p:grpSp>
              <p:nvGrpSpPr>
                <p:cNvPr id="225" name="Group 224">
                  <a:extLst>
                    <a:ext uri="{FF2B5EF4-FFF2-40B4-BE49-F238E27FC236}">
                      <a16:creationId xmlns:a16="http://schemas.microsoft.com/office/drawing/2014/main" xmlns="" id="{EA8490F8-EDFB-4D25-A7A2-C8C27CEE0B53}"/>
                    </a:ext>
                  </a:extLst>
                </p:cNvPr>
                <p:cNvGrpSpPr>
                  <a:grpSpLocks noChangeAspect="1"/>
                </p:cNvGrpSpPr>
                <p:nvPr/>
              </p:nvGrpSpPr>
              <p:grpSpPr>
                <a:xfrm>
                  <a:off x="8661261" y="32231927"/>
                  <a:ext cx="4256309" cy="2101789"/>
                  <a:chOff x="11054707" y="32586522"/>
                  <a:chExt cx="2436123" cy="1202971"/>
                </a:xfrm>
              </p:grpSpPr>
              <p:pic>
                <p:nvPicPr>
                  <p:cNvPr id="227" name="Picture 2">
                    <a:extLst>
                      <a:ext uri="{FF2B5EF4-FFF2-40B4-BE49-F238E27FC236}">
                        <a16:creationId xmlns:a16="http://schemas.microsoft.com/office/drawing/2014/main" xmlns="" id="{0C3D20B8-B386-421E-BFAF-6EDABDBE0A01}"/>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20699" t="32896" r="28782" b="40502"/>
                  <a:stretch/>
                </p:blipFill>
                <p:spPr bwMode="auto">
                  <a:xfrm>
                    <a:off x="11054707" y="32586522"/>
                    <a:ext cx="2406712" cy="120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8" name="Flowchart: Process 227">
                    <a:extLst>
                      <a:ext uri="{FF2B5EF4-FFF2-40B4-BE49-F238E27FC236}">
                        <a16:creationId xmlns:a16="http://schemas.microsoft.com/office/drawing/2014/main" xmlns="" id="{DDC6EF1A-8D07-44B2-B136-89533F06FC81}"/>
                      </a:ext>
                    </a:extLst>
                  </p:cNvPr>
                  <p:cNvSpPr>
                    <a:spLocks noChangeAspect="1"/>
                  </p:cNvSpPr>
                  <p:nvPr/>
                </p:nvSpPr>
                <p:spPr bwMode="auto">
                  <a:xfrm>
                    <a:off x="12996786" y="33660108"/>
                    <a:ext cx="494044" cy="59368"/>
                  </a:xfrm>
                  <a:prstGeom prst="flowChartProcess">
                    <a:avLst/>
                  </a:prstGeom>
                  <a:solidFill>
                    <a:schemeClr val="bg1"/>
                  </a:solidFill>
                  <a:ln w="254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318000" rtl="0" eaLnBrk="0" fontAlgn="base" latinLnBrk="0" hangingPunct="0">
                      <a:lnSpc>
                        <a:spcPct val="100000"/>
                      </a:lnSpc>
                      <a:spcBef>
                        <a:spcPct val="50000"/>
                      </a:spcBef>
                      <a:spcAft>
                        <a:spcPct val="0"/>
                      </a:spcAft>
                      <a:buClrTx/>
                      <a:buSzTx/>
                      <a:buFontTx/>
                      <a:buNone/>
                      <a:tabLst/>
                    </a:pPr>
                    <a:endParaRPr kumimoji="0" lang="en-US" sz="7600" b="0" i="0" u="none" strike="noStrike" cap="none" normalizeH="0" baseline="0">
                      <a:ln>
                        <a:noFill/>
                      </a:ln>
                      <a:solidFill>
                        <a:schemeClr val="tx1"/>
                      </a:solidFill>
                      <a:effectLst/>
                      <a:latin typeface="Arial Narrow" pitchFamily="34" charset="0"/>
                    </a:endParaRPr>
                  </a:p>
                </p:txBody>
              </p:sp>
            </p:grpSp>
            <p:sp>
              <p:nvSpPr>
                <p:cNvPr id="226" name="Rectangle 225">
                  <a:extLst>
                    <a:ext uri="{FF2B5EF4-FFF2-40B4-BE49-F238E27FC236}">
                      <a16:creationId xmlns:a16="http://schemas.microsoft.com/office/drawing/2014/main" xmlns="" id="{73D3C645-0EB2-4972-A51E-59956608A07E}"/>
                    </a:ext>
                  </a:extLst>
                </p:cNvPr>
                <p:cNvSpPr/>
                <p:nvPr/>
              </p:nvSpPr>
              <p:spPr>
                <a:xfrm>
                  <a:off x="11720159" y="33663282"/>
                  <a:ext cx="1096529" cy="424463"/>
                </a:xfrm>
                <a:prstGeom prst="rect">
                  <a:avLst/>
                </a:prstGeom>
              </p:spPr>
              <p:txBody>
                <a:bodyPr wrap="none">
                  <a:spAutoFit/>
                </a:bodyPr>
                <a:lstStyle/>
                <a:p>
                  <a:r>
                    <a:rPr lang="en-US" sz="1800" dirty="0">
                      <a:solidFill>
                        <a:schemeClr val="bg1"/>
                      </a:solidFill>
                      <a:latin typeface="Arial" panose="020B0604020202020204" pitchFamily="34" charset="0"/>
                      <a:cs typeface="Arial" panose="020B0604020202020204" pitchFamily="34" charset="0"/>
                    </a:rPr>
                    <a:t>100 nm</a:t>
                  </a:r>
                </a:p>
              </p:txBody>
            </p:sp>
          </p:grpSp>
          <p:grpSp>
            <p:nvGrpSpPr>
              <p:cNvPr id="46" name="Group 45">
                <a:extLst>
                  <a:ext uri="{FF2B5EF4-FFF2-40B4-BE49-F238E27FC236}">
                    <a16:creationId xmlns:a16="http://schemas.microsoft.com/office/drawing/2014/main" xmlns="" id="{C22676ED-C13A-4BBE-B15B-EF39923989EB}"/>
                  </a:ext>
                </a:extLst>
              </p:cNvPr>
              <p:cNvGrpSpPr/>
              <p:nvPr/>
            </p:nvGrpSpPr>
            <p:grpSpPr>
              <a:xfrm>
                <a:off x="782752" y="30046038"/>
                <a:ext cx="13395960" cy="553998"/>
                <a:chOff x="816405" y="30045123"/>
                <a:chExt cx="13395960" cy="553998"/>
              </a:xfrm>
            </p:grpSpPr>
            <p:sp>
              <p:nvSpPr>
                <p:cNvPr id="1101" name="Rectangle 1100">
                  <a:extLst>
                    <a:ext uri="{FF2B5EF4-FFF2-40B4-BE49-F238E27FC236}">
                      <a16:creationId xmlns:a16="http://schemas.microsoft.com/office/drawing/2014/main" xmlns="" id="{B734BBAF-7CFE-4898-BE92-BB1E4079794A}"/>
                    </a:ext>
                  </a:extLst>
                </p:cNvPr>
                <p:cNvSpPr/>
                <p:nvPr/>
              </p:nvSpPr>
              <p:spPr>
                <a:xfrm>
                  <a:off x="2967975" y="30045123"/>
                  <a:ext cx="8949441" cy="553998"/>
                </a:xfrm>
                <a:prstGeom prst="rect">
                  <a:avLst/>
                </a:prstGeom>
              </p:spPr>
              <p:txBody>
                <a:bodyPr wrap="square">
                  <a:spAutoFit/>
                </a:bodyPr>
                <a:lstStyle/>
                <a:p>
                  <a:pPr algn="ctr"/>
                  <a:r>
                    <a:rPr lang="en-US" sz="3000" b="1" dirty="0"/>
                    <a:t>Raman spectroscopy and STM characterization</a:t>
                  </a:r>
                </a:p>
              </p:txBody>
            </p:sp>
            <p:cxnSp>
              <p:nvCxnSpPr>
                <p:cNvPr id="1102" name="Straight Connector 1101">
                  <a:extLst>
                    <a:ext uri="{FF2B5EF4-FFF2-40B4-BE49-F238E27FC236}">
                      <a16:creationId xmlns:a16="http://schemas.microsoft.com/office/drawing/2014/main" xmlns="" id="{6B5067BD-BA01-438A-88C8-54116E6031A6}"/>
                    </a:ext>
                  </a:extLst>
                </p:cNvPr>
                <p:cNvCxnSpPr>
                  <a:cxnSpLocks/>
                </p:cNvCxnSpPr>
                <p:nvPr/>
              </p:nvCxnSpPr>
              <p:spPr>
                <a:xfrm>
                  <a:off x="816405" y="30599121"/>
                  <a:ext cx="13395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1" name="Group 1210">
                <a:extLst>
                  <a:ext uri="{FF2B5EF4-FFF2-40B4-BE49-F238E27FC236}">
                    <a16:creationId xmlns:a16="http://schemas.microsoft.com/office/drawing/2014/main" xmlns="" id="{1AA059AB-67FC-42CC-8516-0E8C7A517D73}"/>
                  </a:ext>
                </a:extLst>
              </p:cNvPr>
              <p:cNvGrpSpPr>
                <a:grpSpLocks noChangeAspect="1"/>
              </p:cNvGrpSpPr>
              <p:nvPr/>
            </p:nvGrpSpPr>
            <p:grpSpPr>
              <a:xfrm>
                <a:off x="753186" y="30877231"/>
                <a:ext cx="5218871" cy="4114800"/>
                <a:chOff x="-102918" y="1957324"/>
                <a:chExt cx="5293442" cy="4122855"/>
              </a:xfrm>
            </p:grpSpPr>
            <p:sp>
              <p:nvSpPr>
                <p:cNvPr id="1212" name="TextBox 1211">
                  <a:extLst>
                    <a:ext uri="{FF2B5EF4-FFF2-40B4-BE49-F238E27FC236}">
                      <a16:creationId xmlns:a16="http://schemas.microsoft.com/office/drawing/2014/main" xmlns="" id="{6E9E47B4-C396-494D-8A2A-DCBC47DEC028}"/>
                    </a:ext>
                  </a:extLst>
                </p:cNvPr>
                <p:cNvSpPr txBox="1"/>
                <p:nvPr/>
              </p:nvSpPr>
              <p:spPr>
                <a:xfrm>
                  <a:off x="2259041" y="5698137"/>
                  <a:ext cx="2591377" cy="38204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Spectroscopic grate</a:t>
                  </a:r>
                </a:p>
              </p:txBody>
            </p:sp>
            <p:grpSp>
              <p:nvGrpSpPr>
                <p:cNvPr id="1213" name="Group 1212">
                  <a:extLst>
                    <a:ext uri="{FF2B5EF4-FFF2-40B4-BE49-F238E27FC236}">
                      <a16:creationId xmlns:a16="http://schemas.microsoft.com/office/drawing/2014/main" xmlns="" id="{765A2C31-1B2B-4B0B-90D6-099740AA4CE2}"/>
                    </a:ext>
                  </a:extLst>
                </p:cNvPr>
                <p:cNvGrpSpPr>
                  <a:grpSpLocks noChangeAspect="1"/>
                </p:cNvGrpSpPr>
                <p:nvPr/>
              </p:nvGrpSpPr>
              <p:grpSpPr>
                <a:xfrm>
                  <a:off x="-102918" y="1957324"/>
                  <a:ext cx="5293442" cy="3901352"/>
                  <a:chOff x="-102918" y="1957324"/>
                  <a:chExt cx="5293442" cy="3901352"/>
                </a:xfrm>
              </p:grpSpPr>
              <p:grpSp>
                <p:nvGrpSpPr>
                  <p:cNvPr id="1214" name="Group 1213">
                    <a:extLst>
                      <a:ext uri="{FF2B5EF4-FFF2-40B4-BE49-F238E27FC236}">
                        <a16:creationId xmlns:a16="http://schemas.microsoft.com/office/drawing/2014/main" xmlns="" id="{91AB6754-B69B-4270-83C1-3A64FAD03161}"/>
                      </a:ext>
                    </a:extLst>
                  </p:cNvPr>
                  <p:cNvGrpSpPr/>
                  <p:nvPr/>
                </p:nvGrpSpPr>
                <p:grpSpPr>
                  <a:xfrm>
                    <a:off x="615929" y="2540996"/>
                    <a:ext cx="3448578" cy="2605218"/>
                    <a:chOff x="795018" y="2744517"/>
                    <a:chExt cx="3448578" cy="2605218"/>
                  </a:xfrm>
                </p:grpSpPr>
                <p:grpSp>
                  <p:nvGrpSpPr>
                    <p:cNvPr id="1226" name="Group 1225">
                      <a:extLst>
                        <a:ext uri="{FF2B5EF4-FFF2-40B4-BE49-F238E27FC236}">
                          <a16:creationId xmlns:a16="http://schemas.microsoft.com/office/drawing/2014/main" xmlns="" id="{80BA8ADA-E487-4AE6-ADC7-0D1EB4E1514F}"/>
                        </a:ext>
                      </a:extLst>
                    </p:cNvPr>
                    <p:cNvGrpSpPr/>
                    <p:nvPr/>
                  </p:nvGrpSpPr>
                  <p:grpSpPr>
                    <a:xfrm>
                      <a:off x="795018" y="2744517"/>
                      <a:ext cx="1576432" cy="1530170"/>
                      <a:chOff x="1027868" y="2136083"/>
                      <a:chExt cx="1576432" cy="1530170"/>
                    </a:xfrm>
                  </p:grpSpPr>
                  <p:sp>
                    <p:nvSpPr>
                      <p:cNvPr id="1236" name="Rectangle 1235">
                        <a:extLst>
                          <a:ext uri="{FF2B5EF4-FFF2-40B4-BE49-F238E27FC236}">
                            <a16:creationId xmlns:a16="http://schemas.microsoft.com/office/drawing/2014/main" xmlns="" id="{853BF629-1A8F-430D-91A6-8EEF3219EB34}"/>
                          </a:ext>
                        </a:extLst>
                      </p:cNvPr>
                      <p:cNvSpPr/>
                      <p:nvPr/>
                    </p:nvSpPr>
                    <p:spPr>
                      <a:xfrm>
                        <a:off x="2398561" y="2593662"/>
                        <a:ext cx="45719" cy="822960"/>
                      </a:xfrm>
                      <a:prstGeom prst="rect">
                        <a:avLst/>
                      </a:prstGeom>
                      <a:solidFill>
                        <a:srgbClr val="00B050"/>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Rectangle 1236">
                        <a:extLst>
                          <a:ext uri="{FF2B5EF4-FFF2-40B4-BE49-F238E27FC236}">
                            <a16:creationId xmlns:a16="http://schemas.microsoft.com/office/drawing/2014/main" xmlns="" id="{C8206D8E-6303-4C0F-A61E-5FD3FF8FA9BA}"/>
                          </a:ext>
                        </a:extLst>
                      </p:cNvPr>
                      <p:cNvSpPr>
                        <a:spLocks noChangeAspect="1"/>
                      </p:cNvSpPr>
                      <p:nvPr/>
                    </p:nvSpPr>
                    <p:spPr>
                      <a:xfrm>
                        <a:off x="2238540" y="2136083"/>
                        <a:ext cx="365760" cy="457200"/>
                      </a:xfrm>
                      <a:prstGeom prst="rect">
                        <a:avLst/>
                      </a:prstGeom>
                      <a:gradFill flip="none" rotWithShape="1">
                        <a:gsLst>
                          <a:gs pos="0">
                            <a:schemeClr val="tx1">
                              <a:tint val="66000"/>
                              <a:satMod val="160000"/>
                              <a:shade val="30000"/>
                              <a:satMod val="115000"/>
                            </a:schemeClr>
                          </a:gs>
                          <a:gs pos="50000">
                            <a:schemeClr val="tx1">
                              <a:tint val="66000"/>
                              <a:satMod val="160000"/>
                              <a:shade val="67500"/>
                              <a:satMod val="115000"/>
                            </a:schemeClr>
                          </a:gs>
                          <a:gs pos="100000">
                            <a:schemeClr val="tx1">
                              <a:tint val="66000"/>
                              <a:satMod val="16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8" name="Group 1237">
                        <a:extLst>
                          <a:ext uri="{FF2B5EF4-FFF2-40B4-BE49-F238E27FC236}">
                            <a16:creationId xmlns:a16="http://schemas.microsoft.com/office/drawing/2014/main" xmlns="" id="{F6B8B1A9-C6E5-4BF9-AA95-6253ECF96B50}"/>
                          </a:ext>
                        </a:extLst>
                      </p:cNvPr>
                      <p:cNvGrpSpPr/>
                      <p:nvPr/>
                    </p:nvGrpSpPr>
                    <p:grpSpPr>
                      <a:xfrm>
                        <a:off x="1027868" y="3117613"/>
                        <a:ext cx="662880" cy="548640"/>
                        <a:chOff x="647916" y="3116089"/>
                        <a:chExt cx="662880" cy="548640"/>
                      </a:xfrm>
                    </p:grpSpPr>
                    <p:sp>
                      <p:nvSpPr>
                        <p:cNvPr id="1240" name="Flowchart: Manual Operation 1239">
                          <a:extLst>
                            <a:ext uri="{FF2B5EF4-FFF2-40B4-BE49-F238E27FC236}">
                              <a16:creationId xmlns:a16="http://schemas.microsoft.com/office/drawing/2014/main" xmlns="" id="{D77B62FC-94FC-41C0-A361-DF24798B03C6}"/>
                            </a:ext>
                          </a:extLst>
                        </p:cNvPr>
                        <p:cNvSpPr/>
                        <p:nvPr/>
                      </p:nvSpPr>
                      <p:spPr>
                        <a:xfrm rot="16200000">
                          <a:off x="559839" y="3298969"/>
                          <a:ext cx="359034" cy="182880"/>
                        </a:xfrm>
                        <a:prstGeom prst="flowChartManualOperation">
                          <a:avLst/>
                        </a:prstGeom>
                        <a:solidFill>
                          <a:schemeClr val="accent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Rectangle 1240">
                          <a:extLst>
                            <a:ext uri="{FF2B5EF4-FFF2-40B4-BE49-F238E27FC236}">
                              <a16:creationId xmlns:a16="http://schemas.microsoft.com/office/drawing/2014/main" xmlns="" id="{7F1D77A8-4063-4627-8DB8-793BF9D26654}"/>
                            </a:ext>
                          </a:extLst>
                        </p:cNvPr>
                        <p:cNvSpPr/>
                        <p:nvPr/>
                      </p:nvSpPr>
                      <p:spPr>
                        <a:xfrm rot="5400000">
                          <a:off x="967957" y="3161810"/>
                          <a:ext cx="45719" cy="457200"/>
                        </a:xfrm>
                        <a:prstGeom prst="rect">
                          <a:avLst/>
                        </a:prstGeom>
                        <a:solidFill>
                          <a:srgbClr val="00B050"/>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a:extLst>
                            <a:ext uri="{FF2B5EF4-FFF2-40B4-BE49-F238E27FC236}">
                              <a16:creationId xmlns:a16="http://schemas.microsoft.com/office/drawing/2014/main" xmlns="" id="{BF86F76B-CD6E-49C4-BCD6-1459C52CA1BC}"/>
                            </a:ext>
                          </a:extLst>
                        </p:cNvPr>
                        <p:cNvSpPr/>
                        <p:nvPr/>
                      </p:nvSpPr>
                      <p:spPr>
                        <a:xfrm>
                          <a:off x="1127916" y="3116089"/>
                          <a:ext cx="182880" cy="548640"/>
                        </a:xfrm>
                        <a:prstGeom prst="ellipse">
                          <a:avLst/>
                        </a:prstGeom>
                        <a:solidFill>
                          <a:schemeClr val="bg1">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9" name="Rectangle 1238">
                        <a:extLst>
                          <a:ext uri="{FF2B5EF4-FFF2-40B4-BE49-F238E27FC236}">
                            <a16:creationId xmlns:a16="http://schemas.microsoft.com/office/drawing/2014/main" xmlns="" id="{0952D2BF-DD3F-4EAB-9CD5-8EFE438A95EC}"/>
                          </a:ext>
                        </a:extLst>
                      </p:cNvPr>
                      <p:cNvSpPr/>
                      <p:nvPr/>
                    </p:nvSpPr>
                    <p:spPr>
                      <a:xfrm rot="5400000">
                        <a:off x="2006948" y="2983802"/>
                        <a:ext cx="45719" cy="822960"/>
                      </a:xfrm>
                      <a:prstGeom prst="rect">
                        <a:avLst/>
                      </a:prstGeom>
                      <a:solidFill>
                        <a:srgbClr val="00B050"/>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7" name="Rectangle 1226">
                      <a:extLst>
                        <a:ext uri="{FF2B5EF4-FFF2-40B4-BE49-F238E27FC236}">
                          <a16:creationId xmlns:a16="http://schemas.microsoft.com/office/drawing/2014/main" xmlns="" id="{3C5A9DA8-C0B4-4CD2-AA22-DA41DE6E1DD9}"/>
                        </a:ext>
                      </a:extLst>
                    </p:cNvPr>
                    <p:cNvSpPr/>
                    <p:nvPr/>
                  </p:nvSpPr>
                  <p:spPr>
                    <a:xfrm rot="5400000">
                      <a:off x="2639202" y="3592567"/>
                      <a:ext cx="45719" cy="822960"/>
                    </a:xfrm>
                    <a:prstGeom prst="rect">
                      <a:avLst/>
                    </a:prstGeom>
                    <a:solidFill>
                      <a:srgbClr val="FFCC00"/>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Rectangle 1227">
                      <a:extLst>
                        <a:ext uri="{FF2B5EF4-FFF2-40B4-BE49-F238E27FC236}">
                          <a16:creationId xmlns:a16="http://schemas.microsoft.com/office/drawing/2014/main" xmlns="" id="{53B5FF7C-DDAF-4EAF-8448-F054E98801B6}"/>
                        </a:ext>
                      </a:extLst>
                    </p:cNvPr>
                    <p:cNvSpPr/>
                    <p:nvPr/>
                  </p:nvSpPr>
                  <p:spPr>
                    <a:xfrm rot="8100000">
                      <a:off x="1937109" y="4002665"/>
                      <a:ext cx="548640" cy="91440"/>
                    </a:xfrm>
                    <a:prstGeom prst="rect">
                      <a:avLst/>
                    </a:prstGeom>
                    <a:solidFill>
                      <a:schemeClr val="bg1">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Rectangle 1228">
                      <a:extLst>
                        <a:ext uri="{FF2B5EF4-FFF2-40B4-BE49-F238E27FC236}">
                          <a16:creationId xmlns:a16="http://schemas.microsoft.com/office/drawing/2014/main" xmlns="" id="{D6B67946-61C4-4970-8146-050F72F42F93}"/>
                        </a:ext>
                      </a:extLst>
                    </p:cNvPr>
                    <p:cNvSpPr/>
                    <p:nvPr/>
                  </p:nvSpPr>
                  <p:spPr>
                    <a:xfrm rot="5400000">
                      <a:off x="3475330" y="3588889"/>
                      <a:ext cx="45719" cy="822960"/>
                    </a:xfrm>
                    <a:prstGeom prst="rect">
                      <a:avLst/>
                    </a:prstGeom>
                    <a:solidFill>
                      <a:srgbClr val="FFCC00"/>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Rectangle 1229">
                      <a:extLst>
                        <a:ext uri="{FF2B5EF4-FFF2-40B4-BE49-F238E27FC236}">
                          <a16:creationId xmlns:a16="http://schemas.microsoft.com/office/drawing/2014/main" xmlns="" id="{81824DB9-27D5-45CF-9539-CCCB234901EC}"/>
                        </a:ext>
                      </a:extLst>
                    </p:cNvPr>
                    <p:cNvSpPr/>
                    <p:nvPr/>
                  </p:nvSpPr>
                  <p:spPr>
                    <a:xfrm rot="5400000">
                      <a:off x="2783367" y="3954647"/>
                      <a:ext cx="548640" cy="9144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 name="Rectangle 1230">
                      <a:extLst>
                        <a:ext uri="{FF2B5EF4-FFF2-40B4-BE49-F238E27FC236}">
                          <a16:creationId xmlns:a16="http://schemas.microsoft.com/office/drawing/2014/main" xmlns="" id="{07EE118A-F043-4559-A756-823DF2EB6FB9}"/>
                        </a:ext>
                      </a:extLst>
                    </p:cNvPr>
                    <p:cNvSpPr/>
                    <p:nvPr/>
                  </p:nvSpPr>
                  <p:spPr>
                    <a:xfrm rot="10800000">
                      <a:off x="3862747" y="3978135"/>
                      <a:ext cx="45719" cy="1188720"/>
                    </a:xfrm>
                    <a:prstGeom prst="rect">
                      <a:avLst/>
                    </a:prstGeom>
                    <a:solidFill>
                      <a:srgbClr val="FFCC00"/>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Rectangle 1231">
                      <a:extLst>
                        <a:ext uri="{FF2B5EF4-FFF2-40B4-BE49-F238E27FC236}">
                          <a16:creationId xmlns:a16="http://schemas.microsoft.com/office/drawing/2014/main" xmlns="" id="{2E2EA8C4-8D9D-4A9B-8EC0-804D64A786D1}"/>
                        </a:ext>
                      </a:extLst>
                    </p:cNvPr>
                    <p:cNvSpPr/>
                    <p:nvPr/>
                  </p:nvSpPr>
                  <p:spPr>
                    <a:xfrm rot="13500000">
                      <a:off x="3635350" y="3931787"/>
                      <a:ext cx="548640" cy="91440"/>
                    </a:xfrm>
                    <a:prstGeom prst="rect">
                      <a:avLst/>
                    </a:prstGeom>
                    <a:solidFill>
                      <a:schemeClr val="bg1">
                        <a:lumMod val="8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Isosceles Triangle 1232">
                      <a:extLst>
                        <a:ext uri="{FF2B5EF4-FFF2-40B4-BE49-F238E27FC236}">
                          <a16:creationId xmlns:a16="http://schemas.microsoft.com/office/drawing/2014/main" xmlns="" id="{2D9F830A-3BE4-4D8A-BE8D-22FCE84AA039}"/>
                        </a:ext>
                      </a:extLst>
                    </p:cNvPr>
                    <p:cNvSpPr/>
                    <p:nvPr/>
                  </p:nvSpPr>
                  <p:spPr>
                    <a:xfrm rot="5400000">
                      <a:off x="2416795" y="3860564"/>
                      <a:ext cx="310618" cy="2638882"/>
                    </a:xfrm>
                    <a:prstGeom prst="triangle">
                      <a:avLst/>
                    </a:prstGeom>
                    <a:gradFill flip="none" rotWithShape="1">
                      <a:gsLst>
                        <a:gs pos="0">
                          <a:srgbClr val="FF0000"/>
                        </a:gs>
                        <a:gs pos="27000">
                          <a:srgbClr val="FFC000"/>
                        </a:gs>
                        <a:gs pos="100000">
                          <a:srgbClr val="7030A0"/>
                        </a:gs>
                        <a:gs pos="78000">
                          <a:srgbClr val="0070C0"/>
                        </a:gs>
                        <a:gs pos="61000">
                          <a:srgbClr val="92D050"/>
                        </a:gs>
                        <a:gs pos="44000">
                          <a:srgbClr val="FFFF00"/>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4" name="Rectangle 1233">
                      <a:extLst>
                        <a:ext uri="{FF2B5EF4-FFF2-40B4-BE49-F238E27FC236}">
                          <a16:creationId xmlns:a16="http://schemas.microsoft.com/office/drawing/2014/main" xmlns="" id="{BE973623-482C-475B-9768-3B66A32FCBE9}"/>
                        </a:ext>
                      </a:extLst>
                    </p:cNvPr>
                    <p:cNvSpPr/>
                    <p:nvPr/>
                  </p:nvSpPr>
                  <p:spPr>
                    <a:xfrm rot="-2700000">
                      <a:off x="3577921" y="5171141"/>
                      <a:ext cx="665675" cy="172376"/>
                    </a:xfrm>
                    <a:prstGeom prst="rect">
                      <a:avLst/>
                    </a:prstGeom>
                    <a:gradFill flip="none" rotWithShape="1">
                      <a:gsLst>
                        <a:gs pos="0">
                          <a:schemeClr val="bg2">
                            <a:lumMod val="20000"/>
                            <a:lumOff val="80000"/>
                          </a:schemeClr>
                        </a:gs>
                        <a:gs pos="50000">
                          <a:schemeClr val="bg2">
                            <a:lumMod val="60000"/>
                            <a:lumOff val="40000"/>
                          </a:schemeClr>
                        </a:gs>
                        <a:gs pos="100000">
                          <a:schemeClr val="bg2">
                            <a:lumMod val="75000"/>
                            <a:shade val="100000"/>
                            <a:satMod val="115000"/>
                          </a:schemeClr>
                        </a:gs>
                      </a:gsLst>
                      <a:lin ang="5400000" scaled="1"/>
                      <a:tileRect/>
                    </a:gradFill>
                    <a:ln w="1905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Rectangle 1234">
                      <a:extLst>
                        <a:ext uri="{FF2B5EF4-FFF2-40B4-BE49-F238E27FC236}">
                          <a16:creationId xmlns:a16="http://schemas.microsoft.com/office/drawing/2014/main" xmlns="" id="{D51CDFA9-8E28-4B69-9293-C693839B6DB5}"/>
                        </a:ext>
                      </a:extLst>
                    </p:cNvPr>
                    <p:cNvSpPr>
                      <a:spLocks noChangeAspect="1"/>
                    </p:cNvSpPr>
                    <p:nvPr/>
                  </p:nvSpPr>
                  <p:spPr>
                    <a:xfrm rot="16200000">
                      <a:off x="841183" y="4938255"/>
                      <a:ext cx="365760" cy="457200"/>
                    </a:xfrm>
                    <a:prstGeom prst="rect">
                      <a:avLst/>
                    </a:prstGeom>
                    <a:gradFill flip="none" rotWithShape="1">
                      <a:gsLst>
                        <a:gs pos="0">
                          <a:schemeClr val="tx1">
                            <a:tint val="66000"/>
                            <a:satMod val="160000"/>
                            <a:shade val="30000"/>
                            <a:satMod val="115000"/>
                          </a:schemeClr>
                        </a:gs>
                        <a:gs pos="50000">
                          <a:schemeClr val="tx1">
                            <a:tint val="66000"/>
                            <a:satMod val="160000"/>
                            <a:shade val="67500"/>
                            <a:satMod val="115000"/>
                          </a:schemeClr>
                        </a:gs>
                        <a:gs pos="100000">
                          <a:schemeClr val="tx1">
                            <a:tint val="66000"/>
                            <a:satMod val="160000"/>
                            <a:shade val="100000"/>
                            <a:satMod val="115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15" name="Straight Arrow Connector 1214">
                    <a:extLst>
                      <a:ext uri="{FF2B5EF4-FFF2-40B4-BE49-F238E27FC236}">
                        <a16:creationId xmlns:a16="http://schemas.microsoft.com/office/drawing/2014/main" xmlns="" id="{55EB9D5E-37EB-4486-97D8-35D77ACB6970}"/>
                      </a:ext>
                    </a:extLst>
                  </p:cNvPr>
                  <p:cNvCxnSpPr>
                    <a:cxnSpLocks/>
                  </p:cNvCxnSpPr>
                  <p:nvPr/>
                </p:nvCxnSpPr>
                <p:spPr>
                  <a:xfrm flipH="1">
                    <a:off x="2314424" y="2769129"/>
                    <a:ext cx="365760" cy="4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6" name="TextBox 1215">
                    <a:extLst>
                      <a:ext uri="{FF2B5EF4-FFF2-40B4-BE49-F238E27FC236}">
                        <a16:creationId xmlns:a16="http://schemas.microsoft.com/office/drawing/2014/main" xmlns="" id="{B4AC4DB7-5FC0-473C-A1E2-3DD1F11E675B}"/>
                      </a:ext>
                    </a:extLst>
                  </p:cNvPr>
                  <p:cNvSpPr txBox="1"/>
                  <p:nvPr/>
                </p:nvSpPr>
                <p:spPr>
                  <a:xfrm>
                    <a:off x="2694020" y="2546610"/>
                    <a:ext cx="896499" cy="38204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Laser</a:t>
                    </a:r>
                  </a:p>
                </p:txBody>
              </p:sp>
              <p:cxnSp>
                <p:nvCxnSpPr>
                  <p:cNvPr id="1217" name="Straight Arrow Connector 1216">
                    <a:extLst>
                      <a:ext uri="{FF2B5EF4-FFF2-40B4-BE49-F238E27FC236}">
                        <a16:creationId xmlns:a16="http://schemas.microsoft.com/office/drawing/2014/main" xmlns="" id="{D39F3028-D196-444E-8C52-926697A85A4E}"/>
                      </a:ext>
                    </a:extLst>
                  </p:cNvPr>
                  <p:cNvCxnSpPr>
                    <a:cxnSpLocks/>
                  </p:cNvCxnSpPr>
                  <p:nvPr/>
                </p:nvCxnSpPr>
                <p:spPr>
                  <a:xfrm flipH="1">
                    <a:off x="2992341" y="3296792"/>
                    <a:ext cx="365760" cy="1902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8" name="TextBox 1217">
                    <a:extLst>
                      <a:ext uri="{FF2B5EF4-FFF2-40B4-BE49-F238E27FC236}">
                        <a16:creationId xmlns:a16="http://schemas.microsoft.com/office/drawing/2014/main" xmlns="" id="{B6A76A32-F41B-4CCF-90C7-370D2F42867B}"/>
                      </a:ext>
                    </a:extLst>
                  </p:cNvPr>
                  <p:cNvSpPr txBox="1"/>
                  <p:nvPr/>
                </p:nvSpPr>
                <p:spPr>
                  <a:xfrm>
                    <a:off x="-102918" y="2835325"/>
                    <a:ext cx="1233179" cy="38204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Sample</a:t>
                    </a:r>
                  </a:p>
                </p:txBody>
              </p:sp>
              <p:cxnSp>
                <p:nvCxnSpPr>
                  <p:cNvPr id="1219" name="Straight Arrow Connector 1218">
                    <a:extLst>
                      <a:ext uri="{FF2B5EF4-FFF2-40B4-BE49-F238E27FC236}">
                        <a16:creationId xmlns:a16="http://schemas.microsoft.com/office/drawing/2014/main" xmlns="" id="{FAAF38D3-C91E-42DD-BEE1-B2B2FB084E87}"/>
                      </a:ext>
                    </a:extLst>
                  </p:cNvPr>
                  <p:cNvCxnSpPr>
                    <a:cxnSpLocks/>
                  </p:cNvCxnSpPr>
                  <p:nvPr/>
                </p:nvCxnSpPr>
                <p:spPr>
                  <a:xfrm>
                    <a:off x="730229" y="3193709"/>
                    <a:ext cx="0" cy="3657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0" name="TextBox 1219">
                    <a:extLst>
                      <a:ext uri="{FF2B5EF4-FFF2-40B4-BE49-F238E27FC236}">
                        <a16:creationId xmlns:a16="http://schemas.microsoft.com/office/drawing/2014/main" xmlns="" id="{6B9DE183-6C7D-4232-B7AB-3D19E9CF2E5C}"/>
                      </a:ext>
                    </a:extLst>
                  </p:cNvPr>
                  <p:cNvSpPr txBox="1"/>
                  <p:nvPr/>
                </p:nvSpPr>
                <p:spPr>
                  <a:xfrm>
                    <a:off x="3356696" y="2951927"/>
                    <a:ext cx="1833828" cy="38204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Notch filter</a:t>
                    </a:r>
                  </a:p>
                </p:txBody>
              </p:sp>
              <p:cxnSp>
                <p:nvCxnSpPr>
                  <p:cNvPr id="1221" name="Straight Arrow Connector 1220">
                    <a:extLst>
                      <a:ext uri="{FF2B5EF4-FFF2-40B4-BE49-F238E27FC236}">
                        <a16:creationId xmlns:a16="http://schemas.microsoft.com/office/drawing/2014/main" xmlns="" id="{48088206-933A-4038-AAAA-6F9F398A7DE9}"/>
                      </a:ext>
                    </a:extLst>
                  </p:cNvPr>
                  <p:cNvCxnSpPr>
                    <a:cxnSpLocks/>
                  </p:cNvCxnSpPr>
                  <p:nvPr/>
                </p:nvCxnSpPr>
                <p:spPr>
                  <a:xfrm>
                    <a:off x="1073574" y="2346581"/>
                    <a:ext cx="113795" cy="10603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2" name="TextBox 1221">
                    <a:extLst>
                      <a:ext uri="{FF2B5EF4-FFF2-40B4-BE49-F238E27FC236}">
                        <a16:creationId xmlns:a16="http://schemas.microsoft.com/office/drawing/2014/main" xmlns="" id="{BC204F85-3EBA-403D-86A4-28A1B433E1C3}"/>
                      </a:ext>
                    </a:extLst>
                  </p:cNvPr>
                  <p:cNvSpPr txBox="1"/>
                  <p:nvPr/>
                </p:nvSpPr>
                <p:spPr>
                  <a:xfrm>
                    <a:off x="162189" y="1957324"/>
                    <a:ext cx="2101904" cy="382042"/>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Microscopic lens</a:t>
                    </a:r>
                  </a:p>
                </p:txBody>
              </p:sp>
              <p:cxnSp>
                <p:nvCxnSpPr>
                  <p:cNvPr id="1223" name="Straight Arrow Connector 1222">
                    <a:extLst>
                      <a:ext uri="{FF2B5EF4-FFF2-40B4-BE49-F238E27FC236}">
                        <a16:creationId xmlns:a16="http://schemas.microsoft.com/office/drawing/2014/main" xmlns="" id="{FF665B12-4C2B-4954-A93B-B4D95F41D2C0}"/>
                      </a:ext>
                    </a:extLst>
                  </p:cNvPr>
                  <p:cNvCxnSpPr>
                    <a:cxnSpLocks/>
                  </p:cNvCxnSpPr>
                  <p:nvPr/>
                </p:nvCxnSpPr>
                <p:spPr>
                  <a:xfrm flipV="1">
                    <a:off x="3319100" y="5393418"/>
                    <a:ext cx="116273" cy="2920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4" name="Straight Arrow Connector 1223">
                    <a:extLst>
                      <a:ext uri="{FF2B5EF4-FFF2-40B4-BE49-F238E27FC236}">
                        <a16:creationId xmlns:a16="http://schemas.microsoft.com/office/drawing/2014/main" xmlns="" id="{F7F13359-03F6-4579-8E6A-589EA95B92D9}"/>
                      </a:ext>
                    </a:extLst>
                  </p:cNvPr>
                  <p:cNvCxnSpPr>
                    <a:cxnSpLocks/>
                  </p:cNvCxnSpPr>
                  <p:nvPr/>
                </p:nvCxnSpPr>
                <p:spPr>
                  <a:xfrm flipH="1" flipV="1">
                    <a:off x="866276" y="5224738"/>
                    <a:ext cx="207298" cy="3147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5" name="TextBox 1224">
                    <a:extLst>
                      <a:ext uri="{FF2B5EF4-FFF2-40B4-BE49-F238E27FC236}">
                        <a16:creationId xmlns:a16="http://schemas.microsoft.com/office/drawing/2014/main" xmlns="" id="{50AB3CCB-D9DC-485D-B261-7F4B1B0A8190}"/>
                      </a:ext>
                    </a:extLst>
                  </p:cNvPr>
                  <p:cNvSpPr txBox="1"/>
                  <p:nvPr/>
                </p:nvSpPr>
                <p:spPr>
                  <a:xfrm>
                    <a:off x="961993" y="5476634"/>
                    <a:ext cx="1249516" cy="38204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CCD</a:t>
                    </a:r>
                  </a:p>
                </p:txBody>
              </p:sp>
            </p:grpSp>
          </p:grpSp>
          <p:sp>
            <p:nvSpPr>
              <p:cNvPr id="49" name="TextBox 48">
                <a:extLst>
                  <a:ext uri="{FF2B5EF4-FFF2-40B4-BE49-F238E27FC236}">
                    <a16:creationId xmlns:a16="http://schemas.microsoft.com/office/drawing/2014/main" xmlns="" id="{39742B9D-4651-43A7-BF67-8699E58ED6EE}"/>
                  </a:ext>
                </a:extLst>
              </p:cNvPr>
              <p:cNvSpPr txBox="1"/>
              <p:nvPr/>
            </p:nvSpPr>
            <p:spPr>
              <a:xfrm>
                <a:off x="10648520" y="33705497"/>
                <a:ext cx="3288247"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STM image of Pd electrodes from GNR-based FET.</a:t>
                </a:r>
              </a:p>
            </p:txBody>
          </p:sp>
          <p:sp>
            <p:nvSpPr>
              <p:cNvPr id="50" name="TextBox 49">
                <a:extLst>
                  <a:ext uri="{FF2B5EF4-FFF2-40B4-BE49-F238E27FC236}">
                    <a16:creationId xmlns:a16="http://schemas.microsoft.com/office/drawing/2014/main" xmlns="" id="{E8DCFAF9-5B98-49FE-A1E1-F9B99E715E12}"/>
                  </a:ext>
                </a:extLst>
              </p:cNvPr>
              <p:cNvSpPr txBox="1"/>
              <p:nvPr/>
            </p:nvSpPr>
            <p:spPr>
              <a:xfrm>
                <a:off x="6215730" y="30891315"/>
                <a:ext cx="3288247"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7-AGNRs on Au(111)</a:t>
                </a:r>
              </a:p>
            </p:txBody>
          </p:sp>
        </p:grpSp>
      </p:grpSp>
      <p:graphicFrame>
        <p:nvGraphicFramePr>
          <p:cNvPr id="9" name="Object 8">
            <a:extLst>
              <a:ext uri="{FF2B5EF4-FFF2-40B4-BE49-F238E27FC236}">
                <a16:creationId xmlns:a16="http://schemas.microsoft.com/office/drawing/2014/main" xmlns="" id="{39BECB1A-5C35-4D71-81F4-F5E4197AA893}"/>
              </a:ext>
            </a:extLst>
          </p:cNvPr>
          <p:cNvGraphicFramePr>
            <a:graphicFrameLocks noChangeAspect="1"/>
          </p:cNvGraphicFramePr>
          <p:nvPr>
            <p:extLst>
              <p:ext uri="{D42A27DB-BD31-4B8C-83A1-F6EECF244321}">
                <p14:modId xmlns:p14="http://schemas.microsoft.com/office/powerpoint/2010/main" val="590260360"/>
              </p:ext>
            </p:extLst>
          </p:nvPr>
        </p:nvGraphicFramePr>
        <p:xfrm>
          <a:off x="5074445" y="31393970"/>
          <a:ext cx="5376309" cy="4114800"/>
        </p:xfrm>
        <a:graphic>
          <a:graphicData uri="http://schemas.openxmlformats.org/presentationml/2006/ole">
            <mc:AlternateContent xmlns:mc="http://schemas.openxmlformats.org/markup-compatibility/2006">
              <mc:Choice xmlns:v="urn:schemas-microsoft-com:vml" Requires="v">
                <p:oleObj spid="_x0000_s1594" name="Graph" r:id="rId26" imgW="3920760" imgH="3001680" progId="Origin50.Graph">
                  <p:embed/>
                </p:oleObj>
              </mc:Choice>
              <mc:Fallback>
                <p:oleObj name="Graph" r:id="rId26" imgW="3920760" imgH="3001680" progId="Origin50.Graph">
                  <p:embed/>
                  <p:pic>
                    <p:nvPicPr>
                      <p:cNvPr id="11" name="Object 10">
                        <a:extLst>
                          <a:ext uri="{FF2B5EF4-FFF2-40B4-BE49-F238E27FC236}">
                            <a16:creationId xmlns:a16="http://schemas.microsoft.com/office/drawing/2014/main" xmlns="" id="{B6AEDCD6-B5F7-4E29-AD6A-BCC5AAB94184}"/>
                          </a:ext>
                        </a:extLst>
                      </p:cNvPr>
                      <p:cNvPicPr/>
                      <p:nvPr/>
                    </p:nvPicPr>
                    <p:blipFill>
                      <a:blip r:embed="rId27"/>
                      <a:stretch>
                        <a:fillRect/>
                      </a:stretch>
                    </p:blipFill>
                    <p:spPr>
                      <a:xfrm>
                        <a:off x="5074445" y="31393970"/>
                        <a:ext cx="5376309" cy="4114800"/>
                      </a:xfrm>
                      <a:prstGeom prst="rect">
                        <a:avLst/>
                      </a:prstGeom>
                    </p:spPr>
                  </p:pic>
                </p:oleObj>
              </mc:Fallback>
            </mc:AlternateContent>
          </a:graphicData>
        </a:graphic>
      </p:graphicFrame>
      <p:grpSp>
        <p:nvGrpSpPr>
          <p:cNvPr id="564" name="Group 563">
            <a:extLst>
              <a:ext uri="{FF2B5EF4-FFF2-40B4-BE49-F238E27FC236}">
                <a16:creationId xmlns:a16="http://schemas.microsoft.com/office/drawing/2014/main" xmlns="" id="{B72BB672-7E60-479E-9987-9CAA60EDF6DE}"/>
              </a:ext>
            </a:extLst>
          </p:cNvPr>
          <p:cNvGrpSpPr>
            <a:grpSpLocks noChangeAspect="1"/>
          </p:cNvGrpSpPr>
          <p:nvPr/>
        </p:nvGrpSpPr>
        <p:grpSpPr>
          <a:xfrm>
            <a:off x="8726041" y="32402323"/>
            <a:ext cx="494795" cy="914400"/>
            <a:chOff x="5578617" y="1477281"/>
            <a:chExt cx="1136109" cy="2099574"/>
          </a:xfrm>
        </p:grpSpPr>
        <p:grpSp>
          <p:nvGrpSpPr>
            <p:cNvPr id="565" name="Group 564">
              <a:extLst>
                <a:ext uri="{FF2B5EF4-FFF2-40B4-BE49-F238E27FC236}">
                  <a16:creationId xmlns:a16="http://schemas.microsoft.com/office/drawing/2014/main" xmlns="" id="{0B05AA34-1C88-469C-BC1A-B1378A7BCB3C}"/>
                </a:ext>
              </a:extLst>
            </p:cNvPr>
            <p:cNvGrpSpPr/>
            <p:nvPr/>
          </p:nvGrpSpPr>
          <p:grpSpPr>
            <a:xfrm>
              <a:off x="5720330" y="1477281"/>
              <a:ext cx="855649" cy="2099574"/>
              <a:chOff x="5720330" y="1477281"/>
              <a:chExt cx="855649" cy="2099574"/>
            </a:xfrm>
          </p:grpSpPr>
          <p:grpSp>
            <p:nvGrpSpPr>
              <p:cNvPr id="579" name="Group 578">
                <a:extLst>
                  <a:ext uri="{FF2B5EF4-FFF2-40B4-BE49-F238E27FC236}">
                    <a16:creationId xmlns:a16="http://schemas.microsoft.com/office/drawing/2014/main" xmlns="" id="{4C8F7561-C7C3-4116-8AA0-DD0EA249ADD9}"/>
                  </a:ext>
                </a:extLst>
              </p:cNvPr>
              <p:cNvGrpSpPr/>
              <p:nvPr/>
            </p:nvGrpSpPr>
            <p:grpSpPr>
              <a:xfrm>
                <a:off x="5790528" y="1560695"/>
                <a:ext cx="715252" cy="1939028"/>
                <a:chOff x="5790528" y="1560695"/>
                <a:chExt cx="715252" cy="1939028"/>
              </a:xfrm>
            </p:grpSpPr>
            <p:sp>
              <p:nvSpPr>
                <p:cNvPr id="594" name="Hexagon 593">
                  <a:extLst>
                    <a:ext uri="{FF2B5EF4-FFF2-40B4-BE49-F238E27FC236}">
                      <a16:creationId xmlns:a16="http://schemas.microsoft.com/office/drawing/2014/main" xmlns="" id="{B2A2F4B6-A4A9-44D6-8FC5-AD9C30FA9BA7}"/>
                    </a:ext>
                  </a:extLst>
                </p:cNvPr>
                <p:cNvSpPr>
                  <a:spLocks noChangeAspect="1"/>
                </p:cNvSpPr>
                <p:nvPr/>
              </p:nvSpPr>
              <p:spPr>
                <a:xfrm>
                  <a:off x="5790528" y="1560695"/>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5" name="Hexagon 594">
                  <a:extLst>
                    <a:ext uri="{FF2B5EF4-FFF2-40B4-BE49-F238E27FC236}">
                      <a16:creationId xmlns:a16="http://schemas.microsoft.com/office/drawing/2014/main" xmlns="" id="{FCBAD07A-4114-411A-87E0-E077688529B5}"/>
                    </a:ext>
                  </a:extLst>
                </p:cNvPr>
                <p:cNvSpPr>
                  <a:spLocks noChangeAspect="1"/>
                </p:cNvSpPr>
                <p:nvPr/>
              </p:nvSpPr>
              <p:spPr>
                <a:xfrm>
                  <a:off x="5790529" y="2208511"/>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6" name="Hexagon 595">
                  <a:extLst>
                    <a:ext uri="{FF2B5EF4-FFF2-40B4-BE49-F238E27FC236}">
                      <a16:creationId xmlns:a16="http://schemas.microsoft.com/office/drawing/2014/main" xmlns="" id="{5EF6CF19-8262-46C1-9251-E0680B08EFEB}"/>
                    </a:ext>
                  </a:extLst>
                </p:cNvPr>
                <p:cNvSpPr>
                  <a:spLocks noChangeAspect="1"/>
                </p:cNvSpPr>
                <p:nvPr/>
              </p:nvSpPr>
              <p:spPr>
                <a:xfrm>
                  <a:off x="5790528" y="2856327"/>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80" name="Flowchart: Connector 579">
                <a:extLst>
                  <a:ext uri="{FF2B5EF4-FFF2-40B4-BE49-F238E27FC236}">
                    <a16:creationId xmlns:a16="http://schemas.microsoft.com/office/drawing/2014/main" xmlns="" id="{8BC8A302-757D-46F4-BA23-15406E1BC536}"/>
                  </a:ext>
                </a:extLst>
              </p:cNvPr>
              <p:cNvSpPr>
                <a:spLocks noChangeAspect="1"/>
              </p:cNvSpPr>
              <p:nvPr/>
            </p:nvSpPr>
            <p:spPr>
              <a:xfrm flipH="1">
                <a:off x="6271887" y="1479296"/>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Flowchart: Connector 580">
                <a:extLst>
                  <a:ext uri="{FF2B5EF4-FFF2-40B4-BE49-F238E27FC236}">
                    <a16:creationId xmlns:a16="http://schemas.microsoft.com/office/drawing/2014/main" xmlns="" id="{20D8AC93-AF0A-45F3-BA5A-33309FEE5CA2}"/>
                  </a:ext>
                </a:extLst>
              </p:cNvPr>
              <p:cNvSpPr>
                <a:spLocks noChangeAspect="1"/>
              </p:cNvSpPr>
              <p:nvPr/>
            </p:nvSpPr>
            <p:spPr>
              <a:xfrm flipH="1">
                <a:off x="5877250" y="147728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2" name="Flowchart: Connector 581">
                <a:extLst>
                  <a:ext uri="{FF2B5EF4-FFF2-40B4-BE49-F238E27FC236}">
                    <a16:creationId xmlns:a16="http://schemas.microsoft.com/office/drawing/2014/main" xmlns="" id="{84667E8D-2FF0-4A64-A733-AB80E1D6336E}"/>
                  </a:ext>
                </a:extLst>
              </p:cNvPr>
              <p:cNvSpPr>
                <a:spLocks noChangeAspect="1"/>
              </p:cNvSpPr>
              <p:nvPr/>
            </p:nvSpPr>
            <p:spPr>
              <a:xfrm flipH="1">
                <a:off x="6422021" y="1805312"/>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Flowchart: Connector 582">
                <a:extLst>
                  <a:ext uri="{FF2B5EF4-FFF2-40B4-BE49-F238E27FC236}">
                    <a16:creationId xmlns:a16="http://schemas.microsoft.com/office/drawing/2014/main" xmlns="" id="{35DE7E3A-4815-4741-824C-AC1E8408AE3D}"/>
                  </a:ext>
                </a:extLst>
              </p:cNvPr>
              <p:cNvSpPr>
                <a:spLocks noChangeAspect="1"/>
              </p:cNvSpPr>
              <p:nvPr/>
            </p:nvSpPr>
            <p:spPr>
              <a:xfrm flipH="1">
                <a:off x="5723292" y="1805312"/>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lowchart: Connector 583">
                <a:extLst>
                  <a:ext uri="{FF2B5EF4-FFF2-40B4-BE49-F238E27FC236}">
                    <a16:creationId xmlns:a16="http://schemas.microsoft.com/office/drawing/2014/main" xmlns="" id="{02511EAB-9C20-4262-883D-6E0AA44BCC54}"/>
                  </a:ext>
                </a:extLst>
              </p:cNvPr>
              <p:cNvSpPr>
                <a:spLocks noChangeAspect="1"/>
              </p:cNvSpPr>
              <p:nvPr/>
            </p:nvSpPr>
            <p:spPr>
              <a:xfrm flipH="1">
                <a:off x="6268063" y="2126908"/>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lowchart: Connector 584">
                <a:extLst>
                  <a:ext uri="{FF2B5EF4-FFF2-40B4-BE49-F238E27FC236}">
                    <a16:creationId xmlns:a16="http://schemas.microsoft.com/office/drawing/2014/main" xmlns="" id="{F3DAF03B-024A-4350-9F86-5CBCCBE8D72B}"/>
                  </a:ext>
                </a:extLst>
              </p:cNvPr>
              <p:cNvSpPr>
                <a:spLocks noChangeAspect="1"/>
              </p:cNvSpPr>
              <p:nvPr/>
            </p:nvSpPr>
            <p:spPr>
              <a:xfrm flipH="1">
                <a:off x="5875338" y="212325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lowchart: Connector 585">
                <a:extLst>
                  <a:ext uri="{FF2B5EF4-FFF2-40B4-BE49-F238E27FC236}">
                    <a16:creationId xmlns:a16="http://schemas.microsoft.com/office/drawing/2014/main" xmlns="" id="{A1C0B405-02B0-4EEC-BA1F-17BEEFA963F6}"/>
                  </a:ext>
                </a:extLst>
              </p:cNvPr>
              <p:cNvSpPr>
                <a:spLocks noChangeAspect="1"/>
              </p:cNvSpPr>
              <p:nvPr/>
            </p:nvSpPr>
            <p:spPr>
              <a:xfrm flipH="1">
                <a:off x="6422021" y="2452534"/>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Flowchart: Connector 586">
                <a:extLst>
                  <a:ext uri="{FF2B5EF4-FFF2-40B4-BE49-F238E27FC236}">
                    <a16:creationId xmlns:a16="http://schemas.microsoft.com/office/drawing/2014/main" xmlns="" id="{28876C2E-CD57-408C-B8F2-6AD6DC8B2B2E}"/>
                  </a:ext>
                </a:extLst>
              </p:cNvPr>
              <p:cNvSpPr>
                <a:spLocks noChangeAspect="1"/>
              </p:cNvSpPr>
              <p:nvPr/>
            </p:nvSpPr>
            <p:spPr>
              <a:xfrm flipH="1">
                <a:off x="5720330" y="2454225"/>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lowchart: Connector 587">
                <a:extLst>
                  <a:ext uri="{FF2B5EF4-FFF2-40B4-BE49-F238E27FC236}">
                    <a16:creationId xmlns:a16="http://schemas.microsoft.com/office/drawing/2014/main" xmlns="" id="{81E298A5-9BAA-4639-B188-3093BB1BDBAE}"/>
                  </a:ext>
                </a:extLst>
              </p:cNvPr>
              <p:cNvSpPr>
                <a:spLocks noChangeAspect="1"/>
              </p:cNvSpPr>
              <p:nvPr/>
            </p:nvSpPr>
            <p:spPr>
              <a:xfrm flipH="1">
                <a:off x="5872587" y="2785199"/>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Flowchart: Connector 588">
                <a:extLst>
                  <a:ext uri="{FF2B5EF4-FFF2-40B4-BE49-F238E27FC236}">
                    <a16:creationId xmlns:a16="http://schemas.microsoft.com/office/drawing/2014/main" xmlns="" id="{C2B279C5-0D99-4293-A52C-52CB17EC3278}"/>
                  </a:ext>
                </a:extLst>
              </p:cNvPr>
              <p:cNvSpPr>
                <a:spLocks noChangeAspect="1"/>
              </p:cNvSpPr>
              <p:nvPr/>
            </p:nvSpPr>
            <p:spPr>
              <a:xfrm flipH="1">
                <a:off x="6268063" y="2774307"/>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Flowchart: Connector 589">
                <a:extLst>
                  <a:ext uri="{FF2B5EF4-FFF2-40B4-BE49-F238E27FC236}">
                    <a16:creationId xmlns:a16="http://schemas.microsoft.com/office/drawing/2014/main" xmlns="" id="{9547720C-C873-4B55-BC64-1FD83F948AB2}"/>
                  </a:ext>
                </a:extLst>
              </p:cNvPr>
              <p:cNvSpPr>
                <a:spLocks noChangeAspect="1"/>
              </p:cNvSpPr>
              <p:nvPr/>
            </p:nvSpPr>
            <p:spPr>
              <a:xfrm flipH="1">
                <a:off x="5720330" y="309762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Connector 590">
                <a:extLst>
                  <a:ext uri="{FF2B5EF4-FFF2-40B4-BE49-F238E27FC236}">
                    <a16:creationId xmlns:a16="http://schemas.microsoft.com/office/drawing/2014/main" xmlns="" id="{9E7E0AB2-0CC9-4CFE-81A2-71A22A76EE32}"/>
                  </a:ext>
                </a:extLst>
              </p:cNvPr>
              <p:cNvSpPr>
                <a:spLocks noChangeAspect="1"/>
              </p:cNvSpPr>
              <p:nvPr/>
            </p:nvSpPr>
            <p:spPr>
              <a:xfrm flipH="1">
                <a:off x="6419511" y="3095930"/>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Flowchart: Connector 591">
                <a:extLst>
                  <a:ext uri="{FF2B5EF4-FFF2-40B4-BE49-F238E27FC236}">
                    <a16:creationId xmlns:a16="http://schemas.microsoft.com/office/drawing/2014/main" xmlns="" id="{A731B8CF-DAB8-4DE1-8D78-DF36F986ABA1}"/>
                  </a:ext>
                </a:extLst>
              </p:cNvPr>
              <p:cNvSpPr>
                <a:spLocks noChangeAspect="1"/>
              </p:cNvSpPr>
              <p:nvPr/>
            </p:nvSpPr>
            <p:spPr>
              <a:xfrm flipH="1">
                <a:off x="5873027" y="3422897"/>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Flowchart: Connector 592">
                <a:extLst>
                  <a:ext uri="{FF2B5EF4-FFF2-40B4-BE49-F238E27FC236}">
                    <a16:creationId xmlns:a16="http://schemas.microsoft.com/office/drawing/2014/main" xmlns="" id="{9985CEE2-98FE-4E54-8A8E-6C099CB53BE1}"/>
                  </a:ext>
                </a:extLst>
              </p:cNvPr>
              <p:cNvSpPr>
                <a:spLocks noChangeAspect="1"/>
              </p:cNvSpPr>
              <p:nvPr/>
            </p:nvSpPr>
            <p:spPr>
              <a:xfrm flipH="1">
                <a:off x="6274843" y="3417553"/>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6" name="Arrow: Up 565">
              <a:extLst>
                <a:ext uri="{FF2B5EF4-FFF2-40B4-BE49-F238E27FC236}">
                  <a16:creationId xmlns:a16="http://schemas.microsoft.com/office/drawing/2014/main" xmlns="" id="{DED01C59-98BF-441B-B4C9-629DFB10B3EB}"/>
                </a:ext>
              </a:extLst>
            </p:cNvPr>
            <p:cNvSpPr/>
            <p:nvPr/>
          </p:nvSpPr>
          <p:spPr>
            <a:xfrm rot="5400000">
              <a:off x="6541004" y="2057162"/>
              <a:ext cx="64021" cy="28342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67" name="Arrow: Up 566">
              <a:extLst>
                <a:ext uri="{FF2B5EF4-FFF2-40B4-BE49-F238E27FC236}">
                  <a16:creationId xmlns:a16="http://schemas.microsoft.com/office/drawing/2014/main" xmlns="" id="{9611EA30-92B0-40D8-AFFC-5C4FDFFB9A6C}"/>
                </a:ext>
              </a:extLst>
            </p:cNvPr>
            <p:cNvSpPr/>
            <p:nvPr/>
          </p:nvSpPr>
          <p:spPr>
            <a:xfrm rot="16200000">
              <a:off x="5688317" y="2057462"/>
              <a:ext cx="64021" cy="28342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68" name="Arrow: Up 567">
              <a:extLst>
                <a:ext uri="{FF2B5EF4-FFF2-40B4-BE49-F238E27FC236}">
                  <a16:creationId xmlns:a16="http://schemas.microsoft.com/office/drawing/2014/main" xmlns="" id="{15DDFD00-14F3-488F-ABCB-9BEF6196403F}"/>
                </a:ext>
              </a:extLst>
            </p:cNvPr>
            <p:cNvSpPr/>
            <p:nvPr/>
          </p:nvSpPr>
          <p:spPr>
            <a:xfrm rot="5400000">
              <a:off x="6541004" y="2716069"/>
              <a:ext cx="64021" cy="28342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69" name="Arrow: Up 568">
              <a:extLst>
                <a:ext uri="{FF2B5EF4-FFF2-40B4-BE49-F238E27FC236}">
                  <a16:creationId xmlns:a16="http://schemas.microsoft.com/office/drawing/2014/main" xmlns="" id="{679CC68B-C4FA-4B1D-9063-8024772445B4}"/>
                </a:ext>
              </a:extLst>
            </p:cNvPr>
            <p:cNvSpPr/>
            <p:nvPr/>
          </p:nvSpPr>
          <p:spPr>
            <a:xfrm rot="16200000">
              <a:off x="5688317" y="2717295"/>
              <a:ext cx="64021" cy="28342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70" name="Arrow: Up 569">
              <a:extLst>
                <a:ext uri="{FF2B5EF4-FFF2-40B4-BE49-F238E27FC236}">
                  <a16:creationId xmlns:a16="http://schemas.microsoft.com/office/drawing/2014/main" xmlns="" id="{B93B4E2B-524F-4A37-AD3B-95E7C81C174C}"/>
                </a:ext>
              </a:extLst>
            </p:cNvPr>
            <p:cNvSpPr/>
            <p:nvPr/>
          </p:nvSpPr>
          <p:spPr>
            <a:xfrm rot="17100000">
              <a:off x="6271377" y="1735897"/>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71" name="Arrow: Up 570">
              <a:extLst>
                <a:ext uri="{FF2B5EF4-FFF2-40B4-BE49-F238E27FC236}">
                  <a16:creationId xmlns:a16="http://schemas.microsoft.com/office/drawing/2014/main" xmlns="" id="{AC491C65-20E0-44D3-8C15-15371587620B}"/>
                </a:ext>
              </a:extLst>
            </p:cNvPr>
            <p:cNvSpPr/>
            <p:nvPr/>
          </p:nvSpPr>
          <p:spPr>
            <a:xfrm rot="4500000">
              <a:off x="5963874" y="1735897"/>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572" name="Group 571">
              <a:extLst>
                <a:ext uri="{FF2B5EF4-FFF2-40B4-BE49-F238E27FC236}">
                  <a16:creationId xmlns:a16="http://schemas.microsoft.com/office/drawing/2014/main" xmlns="" id="{C8DC0E77-897B-4B0E-916D-429FDD0B3578}"/>
                </a:ext>
              </a:extLst>
            </p:cNvPr>
            <p:cNvGrpSpPr/>
            <p:nvPr/>
          </p:nvGrpSpPr>
          <p:grpSpPr>
            <a:xfrm rot="10800000">
              <a:off x="5886154" y="3182876"/>
              <a:ext cx="526475" cy="64021"/>
              <a:chOff x="6038799" y="1965772"/>
              <a:chExt cx="526475" cy="64021"/>
            </a:xfrm>
          </p:grpSpPr>
          <p:sp>
            <p:nvSpPr>
              <p:cNvPr id="577" name="Arrow: Up 576">
                <a:extLst>
                  <a:ext uri="{FF2B5EF4-FFF2-40B4-BE49-F238E27FC236}">
                    <a16:creationId xmlns:a16="http://schemas.microsoft.com/office/drawing/2014/main" xmlns="" id="{CAD9549F-E906-419B-9BA4-6DB2019C15EF}"/>
                  </a:ext>
                </a:extLst>
              </p:cNvPr>
              <p:cNvSpPr/>
              <p:nvPr/>
            </p:nvSpPr>
            <p:spPr>
              <a:xfrm rot="17100000">
                <a:off x="6423777" y="1888297"/>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78" name="Arrow: Up 577">
                <a:extLst>
                  <a:ext uri="{FF2B5EF4-FFF2-40B4-BE49-F238E27FC236}">
                    <a16:creationId xmlns:a16="http://schemas.microsoft.com/office/drawing/2014/main" xmlns="" id="{35B1E47D-CC1C-4631-B7E7-0A4AF192AD24}"/>
                  </a:ext>
                </a:extLst>
              </p:cNvPr>
              <p:cNvSpPr/>
              <p:nvPr/>
            </p:nvSpPr>
            <p:spPr>
              <a:xfrm rot="4500000">
                <a:off x="6116274" y="1888297"/>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573" name="Arrow: Up 572">
              <a:extLst>
                <a:ext uri="{FF2B5EF4-FFF2-40B4-BE49-F238E27FC236}">
                  <a16:creationId xmlns:a16="http://schemas.microsoft.com/office/drawing/2014/main" xmlns="" id="{ADDEF422-B3A7-45DA-A20E-19F10C29034A}"/>
                </a:ext>
              </a:extLst>
            </p:cNvPr>
            <p:cNvSpPr/>
            <p:nvPr/>
          </p:nvSpPr>
          <p:spPr>
            <a:xfrm rot="5400000">
              <a:off x="6453365" y="1503714"/>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74" name="Arrow: Up 573">
              <a:extLst>
                <a:ext uri="{FF2B5EF4-FFF2-40B4-BE49-F238E27FC236}">
                  <a16:creationId xmlns:a16="http://schemas.microsoft.com/office/drawing/2014/main" xmlns="" id="{A01D1542-1387-42E5-99F0-7AA74656D521}"/>
                </a:ext>
              </a:extLst>
            </p:cNvPr>
            <p:cNvSpPr/>
            <p:nvPr/>
          </p:nvSpPr>
          <p:spPr>
            <a:xfrm rot="16200000">
              <a:off x="5785710" y="1493106"/>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75" name="Arrow: Up 574">
              <a:extLst>
                <a:ext uri="{FF2B5EF4-FFF2-40B4-BE49-F238E27FC236}">
                  <a16:creationId xmlns:a16="http://schemas.microsoft.com/office/drawing/2014/main" xmlns="" id="{27B95981-D7C5-4F45-AFCB-FDA4EA065BD7}"/>
                </a:ext>
              </a:extLst>
            </p:cNvPr>
            <p:cNvSpPr/>
            <p:nvPr/>
          </p:nvSpPr>
          <p:spPr>
            <a:xfrm rot="5400000">
              <a:off x="6456505" y="3445053"/>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76" name="Arrow: Up 575">
              <a:extLst>
                <a:ext uri="{FF2B5EF4-FFF2-40B4-BE49-F238E27FC236}">
                  <a16:creationId xmlns:a16="http://schemas.microsoft.com/office/drawing/2014/main" xmlns="" id="{3275DCEA-CBD7-4F3A-A0C3-2D4E02B3E9C6}"/>
                </a:ext>
              </a:extLst>
            </p:cNvPr>
            <p:cNvSpPr/>
            <p:nvPr/>
          </p:nvSpPr>
          <p:spPr>
            <a:xfrm rot="16200000">
              <a:off x="5785131" y="3448614"/>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597" name="Group 596">
            <a:extLst>
              <a:ext uri="{FF2B5EF4-FFF2-40B4-BE49-F238E27FC236}">
                <a16:creationId xmlns:a16="http://schemas.microsoft.com/office/drawing/2014/main" xmlns="" id="{72603B99-14C4-49E3-85E0-A3926B6EB6BC}"/>
              </a:ext>
            </a:extLst>
          </p:cNvPr>
          <p:cNvGrpSpPr>
            <a:grpSpLocks noChangeAspect="1"/>
          </p:cNvGrpSpPr>
          <p:nvPr/>
        </p:nvGrpSpPr>
        <p:grpSpPr>
          <a:xfrm>
            <a:off x="7893039" y="32457328"/>
            <a:ext cx="450225" cy="914400"/>
            <a:chOff x="5728509" y="1517645"/>
            <a:chExt cx="1063465" cy="2159871"/>
          </a:xfrm>
        </p:grpSpPr>
        <p:grpSp>
          <p:nvGrpSpPr>
            <p:cNvPr id="598" name="Group 597">
              <a:extLst>
                <a:ext uri="{FF2B5EF4-FFF2-40B4-BE49-F238E27FC236}">
                  <a16:creationId xmlns:a16="http://schemas.microsoft.com/office/drawing/2014/main" xmlns="" id="{FE106303-CBC1-450A-A846-352CE7538047}"/>
                </a:ext>
              </a:extLst>
            </p:cNvPr>
            <p:cNvGrpSpPr/>
            <p:nvPr/>
          </p:nvGrpSpPr>
          <p:grpSpPr>
            <a:xfrm>
              <a:off x="5781813" y="1517645"/>
              <a:ext cx="952940" cy="2159871"/>
              <a:chOff x="5670291" y="1446453"/>
              <a:chExt cx="952940" cy="2159871"/>
            </a:xfrm>
          </p:grpSpPr>
          <p:grpSp>
            <p:nvGrpSpPr>
              <p:cNvPr id="606" name="Group 605">
                <a:extLst>
                  <a:ext uri="{FF2B5EF4-FFF2-40B4-BE49-F238E27FC236}">
                    <a16:creationId xmlns:a16="http://schemas.microsoft.com/office/drawing/2014/main" xmlns="" id="{6B7AB235-1249-41CD-93CD-B07B17CBF7CE}"/>
                  </a:ext>
                </a:extLst>
              </p:cNvPr>
              <p:cNvGrpSpPr/>
              <p:nvPr/>
            </p:nvGrpSpPr>
            <p:grpSpPr>
              <a:xfrm>
                <a:off x="5720330" y="1477281"/>
                <a:ext cx="855649" cy="2099574"/>
                <a:chOff x="5720330" y="1477281"/>
                <a:chExt cx="855649" cy="2099574"/>
              </a:xfrm>
            </p:grpSpPr>
            <p:grpSp>
              <p:nvGrpSpPr>
                <p:cNvPr id="615" name="Group 614">
                  <a:extLst>
                    <a:ext uri="{FF2B5EF4-FFF2-40B4-BE49-F238E27FC236}">
                      <a16:creationId xmlns:a16="http://schemas.microsoft.com/office/drawing/2014/main" xmlns="" id="{29C7B64B-9099-43D0-B49A-AB7331115D48}"/>
                    </a:ext>
                  </a:extLst>
                </p:cNvPr>
                <p:cNvGrpSpPr/>
                <p:nvPr/>
              </p:nvGrpSpPr>
              <p:grpSpPr>
                <a:xfrm>
                  <a:off x="5790528" y="1560695"/>
                  <a:ext cx="715252" cy="1939028"/>
                  <a:chOff x="5790528" y="1560695"/>
                  <a:chExt cx="715252" cy="1939028"/>
                </a:xfrm>
              </p:grpSpPr>
              <p:sp>
                <p:nvSpPr>
                  <p:cNvPr id="630" name="Hexagon 629">
                    <a:extLst>
                      <a:ext uri="{FF2B5EF4-FFF2-40B4-BE49-F238E27FC236}">
                        <a16:creationId xmlns:a16="http://schemas.microsoft.com/office/drawing/2014/main" xmlns="" id="{2D24254A-8D92-4E7D-9DB8-8D862748A460}"/>
                      </a:ext>
                    </a:extLst>
                  </p:cNvPr>
                  <p:cNvSpPr>
                    <a:spLocks noChangeAspect="1"/>
                  </p:cNvSpPr>
                  <p:nvPr/>
                </p:nvSpPr>
                <p:spPr>
                  <a:xfrm>
                    <a:off x="5790528" y="1560695"/>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1" name="Hexagon 630">
                    <a:extLst>
                      <a:ext uri="{FF2B5EF4-FFF2-40B4-BE49-F238E27FC236}">
                        <a16:creationId xmlns:a16="http://schemas.microsoft.com/office/drawing/2014/main" xmlns="" id="{E5947C00-3851-48EA-9340-860393C60F6F}"/>
                      </a:ext>
                    </a:extLst>
                  </p:cNvPr>
                  <p:cNvSpPr>
                    <a:spLocks noChangeAspect="1"/>
                  </p:cNvSpPr>
                  <p:nvPr/>
                </p:nvSpPr>
                <p:spPr>
                  <a:xfrm>
                    <a:off x="5790529" y="2208511"/>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2" name="Hexagon 631">
                    <a:extLst>
                      <a:ext uri="{FF2B5EF4-FFF2-40B4-BE49-F238E27FC236}">
                        <a16:creationId xmlns:a16="http://schemas.microsoft.com/office/drawing/2014/main" xmlns="" id="{792E85D1-6FF5-4EAB-B504-A4197B45FB9F}"/>
                      </a:ext>
                    </a:extLst>
                  </p:cNvPr>
                  <p:cNvSpPr>
                    <a:spLocks noChangeAspect="1"/>
                  </p:cNvSpPr>
                  <p:nvPr/>
                </p:nvSpPr>
                <p:spPr>
                  <a:xfrm>
                    <a:off x="5790528" y="2856327"/>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16" name="Flowchart: Connector 615">
                  <a:extLst>
                    <a:ext uri="{FF2B5EF4-FFF2-40B4-BE49-F238E27FC236}">
                      <a16:creationId xmlns:a16="http://schemas.microsoft.com/office/drawing/2014/main" xmlns="" id="{4FF5ADB9-F930-4E6A-B82E-91BC145FCF05}"/>
                    </a:ext>
                  </a:extLst>
                </p:cNvPr>
                <p:cNvSpPr>
                  <a:spLocks noChangeAspect="1"/>
                </p:cNvSpPr>
                <p:nvPr/>
              </p:nvSpPr>
              <p:spPr>
                <a:xfrm flipH="1">
                  <a:off x="6271887" y="1479296"/>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Flowchart: Connector 616">
                  <a:extLst>
                    <a:ext uri="{FF2B5EF4-FFF2-40B4-BE49-F238E27FC236}">
                      <a16:creationId xmlns:a16="http://schemas.microsoft.com/office/drawing/2014/main" xmlns="" id="{4CA1BD31-4334-430F-A736-B238AD8C191B}"/>
                    </a:ext>
                  </a:extLst>
                </p:cNvPr>
                <p:cNvSpPr>
                  <a:spLocks noChangeAspect="1"/>
                </p:cNvSpPr>
                <p:nvPr/>
              </p:nvSpPr>
              <p:spPr>
                <a:xfrm flipH="1">
                  <a:off x="5877250" y="147728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8" name="Flowchart: Connector 617">
                  <a:extLst>
                    <a:ext uri="{FF2B5EF4-FFF2-40B4-BE49-F238E27FC236}">
                      <a16:creationId xmlns:a16="http://schemas.microsoft.com/office/drawing/2014/main" xmlns="" id="{1562BC03-3485-4D29-A512-FFF4A99E05DE}"/>
                    </a:ext>
                  </a:extLst>
                </p:cNvPr>
                <p:cNvSpPr>
                  <a:spLocks noChangeAspect="1"/>
                </p:cNvSpPr>
                <p:nvPr/>
              </p:nvSpPr>
              <p:spPr>
                <a:xfrm flipH="1">
                  <a:off x="6422021" y="1805312"/>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Flowchart: Connector 618">
                  <a:extLst>
                    <a:ext uri="{FF2B5EF4-FFF2-40B4-BE49-F238E27FC236}">
                      <a16:creationId xmlns:a16="http://schemas.microsoft.com/office/drawing/2014/main" xmlns="" id="{C06E87F7-5C71-49F0-9167-D3E758D3B340}"/>
                    </a:ext>
                  </a:extLst>
                </p:cNvPr>
                <p:cNvSpPr>
                  <a:spLocks noChangeAspect="1"/>
                </p:cNvSpPr>
                <p:nvPr/>
              </p:nvSpPr>
              <p:spPr>
                <a:xfrm flipH="1">
                  <a:off x="5723292" y="1805312"/>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Flowchart: Connector 619">
                  <a:extLst>
                    <a:ext uri="{FF2B5EF4-FFF2-40B4-BE49-F238E27FC236}">
                      <a16:creationId xmlns:a16="http://schemas.microsoft.com/office/drawing/2014/main" xmlns="" id="{5EA25197-3885-40EF-8980-08A846A9AEA0}"/>
                    </a:ext>
                  </a:extLst>
                </p:cNvPr>
                <p:cNvSpPr>
                  <a:spLocks noChangeAspect="1"/>
                </p:cNvSpPr>
                <p:nvPr/>
              </p:nvSpPr>
              <p:spPr>
                <a:xfrm flipH="1">
                  <a:off x="6268063" y="2126908"/>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Flowchart: Connector 620">
                  <a:extLst>
                    <a:ext uri="{FF2B5EF4-FFF2-40B4-BE49-F238E27FC236}">
                      <a16:creationId xmlns:a16="http://schemas.microsoft.com/office/drawing/2014/main" xmlns="" id="{82617D31-CCCF-4E15-A8E2-96D428188251}"/>
                    </a:ext>
                  </a:extLst>
                </p:cNvPr>
                <p:cNvSpPr>
                  <a:spLocks noChangeAspect="1"/>
                </p:cNvSpPr>
                <p:nvPr/>
              </p:nvSpPr>
              <p:spPr>
                <a:xfrm flipH="1">
                  <a:off x="5875338" y="212325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Flowchart: Connector 621">
                  <a:extLst>
                    <a:ext uri="{FF2B5EF4-FFF2-40B4-BE49-F238E27FC236}">
                      <a16:creationId xmlns:a16="http://schemas.microsoft.com/office/drawing/2014/main" xmlns="" id="{070CC894-F497-44E2-94C5-AE824BB798D5}"/>
                    </a:ext>
                  </a:extLst>
                </p:cNvPr>
                <p:cNvSpPr>
                  <a:spLocks noChangeAspect="1"/>
                </p:cNvSpPr>
                <p:nvPr/>
              </p:nvSpPr>
              <p:spPr>
                <a:xfrm flipH="1">
                  <a:off x="6422021" y="2452534"/>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Flowchart: Connector 622">
                  <a:extLst>
                    <a:ext uri="{FF2B5EF4-FFF2-40B4-BE49-F238E27FC236}">
                      <a16:creationId xmlns:a16="http://schemas.microsoft.com/office/drawing/2014/main" xmlns="" id="{B56293D0-76F0-4CC1-8797-D43BFCEE1C16}"/>
                    </a:ext>
                  </a:extLst>
                </p:cNvPr>
                <p:cNvSpPr>
                  <a:spLocks noChangeAspect="1"/>
                </p:cNvSpPr>
                <p:nvPr/>
              </p:nvSpPr>
              <p:spPr>
                <a:xfrm flipH="1">
                  <a:off x="5720330" y="2454225"/>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Flowchart: Connector 623">
                  <a:extLst>
                    <a:ext uri="{FF2B5EF4-FFF2-40B4-BE49-F238E27FC236}">
                      <a16:creationId xmlns:a16="http://schemas.microsoft.com/office/drawing/2014/main" xmlns="" id="{21B7F0BD-591E-4021-B889-ABBA68865A9A}"/>
                    </a:ext>
                  </a:extLst>
                </p:cNvPr>
                <p:cNvSpPr>
                  <a:spLocks noChangeAspect="1"/>
                </p:cNvSpPr>
                <p:nvPr/>
              </p:nvSpPr>
              <p:spPr>
                <a:xfrm flipH="1">
                  <a:off x="5872587" y="2785199"/>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Flowchart: Connector 624">
                  <a:extLst>
                    <a:ext uri="{FF2B5EF4-FFF2-40B4-BE49-F238E27FC236}">
                      <a16:creationId xmlns:a16="http://schemas.microsoft.com/office/drawing/2014/main" xmlns="" id="{7BF0871C-E157-46E1-8D45-79FA50CF5178}"/>
                    </a:ext>
                  </a:extLst>
                </p:cNvPr>
                <p:cNvSpPr>
                  <a:spLocks noChangeAspect="1"/>
                </p:cNvSpPr>
                <p:nvPr/>
              </p:nvSpPr>
              <p:spPr>
                <a:xfrm flipH="1">
                  <a:off x="6268063" y="2774307"/>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Flowchart: Connector 625">
                  <a:extLst>
                    <a:ext uri="{FF2B5EF4-FFF2-40B4-BE49-F238E27FC236}">
                      <a16:creationId xmlns:a16="http://schemas.microsoft.com/office/drawing/2014/main" xmlns="" id="{81E64B9F-696A-4A6D-BE33-4A4F81C3D04D}"/>
                    </a:ext>
                  </a:extLst>
                </p:cNvPr>
                <p:cNvSpPr>
                  <a:spLocks noChangeAspect="1"/>
                </p:cNvSpPr>
                <p:nvPr/>
              </p:nvSpPr>
              <p:spPr>
                <a:xfrm flipH="1">
                  <a:off x="5720330" y="309762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lowchart: Connector 626">
                  <a:extLst>
                    <a:ext uri="{FF2B5EF4-FFF2-40B4-BE49-F238E27FC236}">
                      <a16:creationId xmlns:a16="http://schemas.microsoft.com/office/drawing/2014/main" xmlns="" id="{146B9EFE-7D68-41A0-947F-2C76A16DD170}"/>
                    </a:ext>
                  </a:extLst>
                </p:cNvPr>
                <p:cNvSpPr>
                  <a:spLocks noChangeAspect="1"/>
                </p:cNvSpPr>
                <p:nvPr/>
              </p:nvSpPr>
              <p:spPr>
                <a:xfrm flipH="1">
                  <a:off x="6419511" y="3095930"/>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Flowchart: Connector 627">
                  <a:extLst>
                    <a:ext uri="{FF2B5EF4-FFF2-40B4-BE49-F238E27FC236}">
                      <a16:creationId xmlns:a16="http://schemas.microsoft.com/office/drawing/2014/main" xmlns="" id="{C80BE2EC-2B1A-48CB-9DD3-2A07B61DB39D}"/>
                    </a:ext>
                  </a:extLst>
                </p:cNvPr>
                <p:cNvSpPr>
                  <a:spLocks noChangeAspect="1"/>
                </p:cNvSpPr>
                <p:nvPr/>
              </p:nvSpPr>
              <p:spPr>
                <a:xfrm flipH="1">
                  <a:off x="5873027" y="3422897"/>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Flowchart: Connector 628">
                  <a:extLst>
                    <a:ext uri="{FF2B5EF4-FFF2-40B4-BE49-F238E27FC236}">
                      <a16:creationId xmlns:a16="http://schemas.microsoft.com/office/drawing/2014/main" xmlns="" id="{22BB1128-83E7-4759-9B0B-6A8C2A05605C}"/>
                    </a:ext>
                  </a:extLst>
                </p:cNvPr>
                <p:cNvSpPr>
                  <a:spLocks noChangeAspect="1"/>
                </p:cNvSpPr>
                <p:nvPr/>
              </p:nvSpPr>
              <p:spPr>
                <a:xfrm flipH="1">
                  <a:off x="6274843" y="3417553"/>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7" name="Arrow: Up 606">
                <a:extLst>
                  <a:ext uri="{FF2B5EF4-FFF2-40B4-BE49-F238E27FC236}">
                    <a16:creationId xmlns:a16="http://schemas.microsoft.com/office/drawing/2014/main" xmlns="" id="{298428AD-5A7A-41EE-A1E0-F5B240B27499}"/>
                  </a:ext>
                </a:extLst>
              </p:cNvPr>
              <p:cNvSpPr/>
              <p:nvPr/>
            </p:nvSpPr>
            <p:spPr>
              <a:xfrm rot="9180000">
                <a:off x="6557267" y="1944781"/>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8" name="Group 607">
                <a:extLst>
                  <a:ext uri="{FF2B5EF4-FFF2-40B4-BE49-F238E27FC236}">
                    <a16:creationId xmlns:a16="http://schemas.microsoft.com/office/drawing/2014/main" xmlns="" id="{00BA903E-277B-4797-B9F6-90E2AEE9CAEC}"/>
                  </a:ext>
                </a:extLst>
              </p:cNvPr>
              <p:cNvGrpSpPr/>
              <p:nvPr/>
            </p:nvGrpSpPr>
            <p:grpSpPr>
              <a:xfrm rot="10800000">
                <a:off x="5670291" y="2896960"/>
                <a:ext cx="952940" cy="218972"/>
                <a:chOff x="5828197" y="2096737"/>
                <a:chExt cx="952940" cy="218972"/>
              </a:xfrm>
            </p:grpSpPr>
            <p:sp>
              <p:nvSpPr>
                <p:cNvPr id="613" name="Arrow: Up 612">
                  <a:extLst>
                    <a:ext uri="{FF2B5EF4-FFF2-40B4-BE49-F238E27FC236}">
                      <a16:creationId xmlns:a16="http://schemas.microsoft.com/office/drawing/2014/main" xmlns="" id="{F1E08B70-AEF2-40D5-8F70-13CE22CF6F3B}"/>
                    </a:ext>
                  </a:extLst>
                </p:cNvPr>
                <p:cNvSpPr/>
                <p:nvPr/>
              </p:nvSpPr>
              <p:spPr>
                <a:xfrm rot="9060000">
                  <a:off x="6717116" y="2096737"/>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Arrow: Up 613">
                  <a:extLst>
                    <a:ext uri="{FF2B5EF4-FFF2-40B4-BE49-F238E27FC236}">
                      <a16:creationId xmlns:a16="http://schemas.microsoft.com/office/drawing/2014/main" xmlns="" id="{52150877-F401-48FB-B272-8369BA912D4A}"/>
                    </a:ext>
                  </a:extLst>
                </p:cNvPr>
                <p:cNvSpPr/>
                <p:nvPr/>
              </p:nvSpPr>
              <p:spPr>
                <a:xfrm rot="12420000">
                  <a:off x="5828197" y="2096737"/>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9" name="Arrow: Up 608">
                <a:extLst>
                  <a:ext uri="{FF2B5EF4-FFF2-40B4-BE49-F238E27FC236}">
                    <a16:creationId xmlns:a16="http://schemas.microsoft.com/office/drawing/2014/main" xmlns="" id="{71F8F8A6-EC08-4D2B-9979-84CAD0015B42}"/>
                  </a:ext>
                </a:extLst>
              </p:cNvPr>
              <p:cNvSpPr/>
              <p:nvPr/>
            </p:nvSpPr>
            <p:spPr>
              <a:xfrm rot="18109458">
                <a:off x="6217397" y="1427441"/>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0" name="Arrow: Up 609">
                <a:extLst>
                  <a:ext uri="{FF2B5EF4-FFF2-40B4-BE49-F238E27FC236}">
                    <a16:creationId xmlns:a16="http://schemas.microsoft.com/office/drawing/2014/main" xmlns="" id="{5C357B52-5C41-4652-9F4A-087A7940A479}"/>
                  </a:ext>
                </a:extLst>
              </p:cNvPr>
              <p:cNvSpPr/>
              <p:nvPr/>
            </p:nvSpPr>
            <p:spPr>
              <a:xfrm rot="3537379">
                <a:off x="6023113" y="1427356"/>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Arrow: Up 610">
                <a:extLst>
                  <a:ext uri="{FF2B5EF4-FFF2-40B4-BE49-F238E27FC236}">
                    <a16:creationId xmlns:a16="http://schemas.microsoft.com/office/drawing/2014/main" xmlns="" id="{A54680C4-7AAF-4C3E-94E5-8BECFA9D7BCC}"/>
                  </a:ext>
                </a:extLst>
              </p:cNvPr>
              <p:cNvSpPr/>
              <p:nvPr/>
            </p:nvSpPr>
            <p:spPr>
              <a:xfrm rot="14100041">
                <a:off x="6208744" y="3523206"/>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Arrow: Up 611">
                <a:extLst>
                  <a:ext uri="{FF2B5EF4-FFF2-40B4-BE49-F238E27FC236}">
                    <a16:creationId xmlns:a16="http://schemas.microsoft.com/office/drawing/2014/main" xmlns="" id="{39E0FC1E-A28C-4D4B-B04B-3B7DAABD72F4}"/>
                  </a:ext>
                </a:extLst>
              </p:cNvPr>
              <p:cNvSpPr/>
              <p:nvPr/>
            </p:nvSpPr>
            <p:spPr>
              <a:xfrm rot="7664136">
                <a:off x="6033464" y="3521805"/>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9" name="Arrow: Up 598">
              <a:extLst>
                <a:ext uri="{FF2B5EF4-FFF2-40B4-BE49-F238E27FC236}">
                  <a16:creationId xmlns:a16="http://schemas.microsoft.com/office/drawing/2014/main" xmlns="" id="{CFD4509D-97BC-4067-8FA0-92BEB254F02C}"/>
                </a:ext>
              </a:extLst>
            </p:cNvPr>
            <p:cNvSpPr/>
            <p:nvPr/>
          </p:nvSpPr>
          <p:spPr>
            <a:xfrm rot="12600000">
              <a:off x="5778513" y="2006633"/>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Arrow: Up 599">
              <a:extLst>
                <a:ext uri="{FF2B5EF4-FFF2-40B4-BE49-F238E27FC236}">
                  <a16:creationId xmlns:a16="http://schemas.microsoft.com/office/drawing/2014/main" xmlns="" id="{6CB8143C-D910-4B5A-8119-1BBA61178218}"/>
                </a:ext>
              </a:extLst>
            </p:cNvPr>
            <p:cNvSpPr/>
            <p:nvPr/>
          </p:nvSpPr>
          <p:spPr>
            <a:xfrm rot="2400000">
              <a:off x="6552519" y="2054710"/>
              <a:ext cx="64021" cy="193150"/>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Arrow: Up 600">
              <a:extLst>
                <a:ext uri="{FF2B5EF4-FFF2-40B4-BE49-F238E27FC236}">
                  <a16:creationId xmlns:a16="http://schemas.microsoft.com/office/drawing/2014/main" xmlns="" id="{DC9C086F-9066-4890-8EEB-7FACB32BAD24}"/>
                </a:ext>
              </a:extLst>
            </p:cNvPr>
            <p:cNvSpPr/>
            <p:nvPr/>
          </p:nvSpPr>
          <p:spPr>
            <a:xfrm rot="18885487">
              <a:off x="5901021" y="2057959"/>
              <a:ext cx="64021" cy="193150"/>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Arrow: Up 601">
              <a:extLst>
                <a:ext uri="{FF2B5EF4-FFF2-40B4-BE49-F238E27FC236}">
                  <a16:creationId xmlns:a16="http://schemas.microsoft.com/office/drawing/2014/main" xmlns="" id="{955A8B81-AD4A-4AE4-8FE7-777C928D2914}"/>
                </a:ext>
              </a:extLst>
            </p:cNvPr>
            <p:cNvSpPr/>
            <p:nvPr/>
          </p:nvSpPr>
          <p:spPr>
            <a:xfrm rot="8304998">
              <a:off x="6551077" y="2955119"/>
              <a:ext cx="64021" cy="193150"/>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Arrow: Up 602">
              <a:extLst>
                <a:ext uri="{FF2B5EF4-FFF2-40B4-BE49-F238E27FC236}">
                  <a16:creationId xmlns:a16="http://schemas.microsoft.com/office/drawing/2014/main" xmlns="" id="{3E570714-A88D-4497-969D-82E93403934A}"/>
                </a:ext>
              </a:extLst>
            </p:cNvPr>
            <p:cNvSpPr/>
            <p:nvPr/>
          </p:nvSpPr>
          <p:spPr>
            <a:xfrm rot="13440000">
              <a:off x="5896840" y="2956875"/>
              <a:ext cx="64021" cy="193150"/>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Arrow: Up 603">
              <a:extLst>
                <a:ext uri="{FF2B5EF4-FFF2-40B4-BE49-F238E27FC236}">
                  <a16:creationId xmlns:a16="http://schemas.microsoft.com/office/drawing/2014/main" xmlns="" id="{5BEFD6D1-C52C-48C3-8928-F3489845D360}"/>
                </a:ext>
              </a:extLst>
            </p:cNvPr>
            <p:cNvSpPr/>
            <p:nvPr/>
          </p:nvSpPr>
          <p:spPr>
            <a:xfrm rot="16200000">
              <a:off x="5747606" y="2549596"/>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Arrow: Up 604">
              <a:extLst>
                <a:ext uri="{FF2B5EF4-FFF2-40B4-BE49-F238E27FC236}">
                  <a16:creationId xmlns:a16="http://schemas.microsoft.com/office/drawing/2014/main" xmlns="" id="{C163069B-DFEE-4A88-BD1D-61D125F40DB6}"/>
                </a:ext>
              </a:extLst>
            </p:cNvPr>
            <p:cNvSpPr/>
            <p:nvPr/>
          </p:nvSpPr>
          <p:spPr>
            <a:xfrm rot="5400000">
              <a:off x="6708855" y="2549596"/>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3" name="Group 632">
            <a:extLst>
              <a:ext uri="{FF2B5EF4-FFF2-40B4-BE49-F238E27FC236}">
                <a16:creationId xmlns:a16="http://schemas.microsoft.com/office/drawing/2014/main" xmlns="" id="{C15D1EFB-870F-41BD-A233-E588CE317054}"/>
              </a:ext>
            </a:extLst>
          </p:cNvPr>
          <p:cNvGrpSpPr>
            <a:grpSpLocks noChangeAspect="1"/>
          </p:cNvGrpSpPr>
          <p:nvPr/>
        </p:nvGrpSpPr>
        <p:grpSpPr>
          <a:xfrm>
            <a:off x="6338497" y="33147099"/>
            <a:ext cx="292115" cy="914400"/>
            <a:chOff x="5984252" y="1413456"/>
            <a:chExt cx="855649" cy="2678404"/>
          </a:xfrm>
        </p:grpSpPr>
        <p:grpSp>
          <p:nvGrpSpPr>
            <p:cNvPr id="634" name="Group 633">
              <a:extLst>
                <a:ext uri="{FF2B5EF4-FFF2-40B4-BE49-F238E27FC236}">
                  <a16:creationId xmlns:a16="http://schemas.microsoft.com/office/drawing/2014/main" xmlns="" id="{AC3E5499-A7D9-406A-BF43-2081564208BB}"/>
                </a:ext>
              </a:extLst>
            </p:cNvPr>
            <p:cNvGrpSpPr/>
            <p:nvPr/>
          </p:nvGrpSpPr>
          <p:grpSpPr>
            <a:xfrm>
              <a:off x="5984252" y="1700873"/>
              <a:ext cx="855649" cy="2099574"/>
              <a:chOff x="5720330" y="1477281"/>
              <a:chExt cx="855649" cy="2099574"/>
            </a:xfrm>
          </p:grpSpPr>
          <p:grpSp>
            <p:nvGrpSpPr>
              <p:cNvPr id="649" name="Group 648">
                <a:extLst>
                  <a:ext uri="{FF2B5EF4-FFF2-40B4-BE49-F238E27FC236}">
                    <a16:creationId xmlns:a16="http://schemas.microsoft.com/office/drawing/2014/main" xmlns="" id="{5CF55AC8-8286-4B80-B573-71EEC4A5D410}"/>
                  </a:ext>
                </a:extLst>
              </p:cNvPr>
              <p:cNvGrpSpPr/>
              <p:nvPr/>
            </p:nvGrpSpPr>
            <p:grpSpPr>
              <a:xfrm>
                <a:off x="5790528" y="1560695"/>
                <a:ext cx="715252" cy="1939028"/>
                <a:chOff x="5790528" y="1560695"/>
                <a:chExt cx="715252" cy="1939028"/>
              </a:xfrm>
            </p:grpSpPr>
            <p:sp>
              <p:nvSpPr>
                <p:cNvPr id="664" name="Hexagon 663">
                  <a:extLst>
                    <a:ext uri="{FF2B5EF4-FFF2-40B4-BE49-F238E27FC236}">
                      <a16:creationId xmlns:a16="http://schemas.microsoft.com/office/drawing/2014/main" xmlns="" id="{4724C2DA-3E66-408C-A321-69996A553424}"/>
                    </a:ext>
                  </a:extLst>
                </p:cNvPr>
                <p:cNvSpPr>
                  <a:spLocks noChangeAspect="1"/>
                </p:cNvSpPr>
                <p:nvPr/>
              </p:nvSpPr>
              <p:spPr>
                <a:xfrm>
                  <a:off x="5790528" y="1560695"/>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5" name="Hexagon 664">
                  <a:extLst>
                    <a:ext uri="{FF2B5EF4-FFF2-40B4-BE49-F238E27FC236}">
                      <a16:creationId xmlns:a16="http://schemas.microsoft.com/office/drawing/2014/main" xmlns="" id="{FB23840A-6221-4F02-B212-54ADD1A77A48}"/>
                    </a:ext>
                  </a:extLst>
                </p:cNvPr>
                <p:cNvSpPr>
                  <a:spLocks noChangeAspect="1"/>
                </p:cNvSpPr>
                <p:nvPr/>
              </p:nvSpPr>
              <p:spPr>
                <a:xfrm>
                  <a:off x="5790529" y="2208511"/>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6" name="Hexagon 665">
                  <a:extLst>
                    <a:ext uri="{FF2B5EF4-FFF2-40B4-BE49-F238E27FC236}">
                      <a16:creationId xmlns:a16="http://schemas.microsoft.com/office/drawing/2014/main" xmlns="" id="{31762F5B-42A9-4E1E-A629-CBC28F2423EB}"/>
                    </a:ext>
                  </a:extLst>
                </p:cNvPr>
                <p:cNvSpPr>
                  <a:spLocks noChangeAspect="1"/>
                </p:cNvSpPr>
                <p:nvPr/>
              </p:nvSpPr>
              <p:spPr>
                <a:xfrm>
                  <a:off x="5790528" y="2856327"/>
                  <a:ext cx="715251" cy="643396"/>
                </a:xfrm>
                <a:prstGeom prst="hexagon">
                  <a:avLst/>
                </a:pr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50" name="Flowchart: Connector 649">
                <a:extLst>
                  <a:ext uri="{FF2B5EF4-FFF2-40B4-BE49-F238E27FC236}">
                    <a16:creationId xmlns:a16="http://schemas.microsoft.com/office/drawing/2014/main" xmlns="" id="{7DC8D479-E90B-4B28-A7DF-4329A45E5519}"/>
                  </a:ext>
                </a:extLst>
              </p:cNvPr>
              <p:cNvSpPr>
                <a:spLocks noChangeAspect="1"/>
              </p:cNvSpPr>
              <p:nvPr/>
            </p:nvSpPr>
            <p:spPr>
              <a:xfrm flipH="1">
                <a:off x="6271887" y="1479296"/>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Connector 650">
                <a:extLst>
                  <a:ext uri="{FF2B5EF4-FFF2-40B4-BE49-F238E27FC236}">
                    <a16:creationId xmlns:a16="http://schemas.microsoft.com/office/drawing/2014/main" xmlns="" id="{6C6034C1-8AF3-4D25-BA00-A23AC3F288B8}"/>
                  </a:ext>
                </a:extLst>
              </p:cNvPr>
              <p:cNvSpPr>
                <a:spLocks noChangeAspect="1"/>
              </p:cNvSpPr>
              <p:nvPr/>
            </p:nvSpPr>
            <p:spPr>
              <a:xfrm flipH="1">
                <a:off x="5877250" y="147728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2" name="Flowchart: Connector 651">
                <a:extLst>
                  <a:ext uri="{FF2B5EF4-FFF2-40B4-BE49-F238E27FC236}">
                    <a16:creationId xmlns:a16="http://schemas.microsoft.com/office/drawing/2014/main" xmlns="" id="{DDDE9EBA-36AD-4C95-84BB-D980DC07D9CF}"/>
                  </a:ext>
                </a:extLst>
              </p:cNvPr>
              <p:cNvSpPr>
                <a:spLocks noChangeAspect="1"/>
              </p:cNvSpPr>
              <p:nvPr/>
            </p:nvSpPr>
            <p:spPr>
              <a:xfrm flipH="1">
                <a:off x="6422021" y="1805312"/>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Flowchart: Connector 652">
                <a:extLst>
                  <a:ext uri="{FF2B5EF4-FFF2-40B4-BE49-F238E27FC236}">
                    <a16:creationId xmlns:a16="http://schemas.microsoft.com/office/drawing/2014/main" xmlns="" id="{1C4EA7F4-3B38-4DF2-AAC9-E9F4B4AA49C7}"/>
                  </a:ext>
                </a:extLst>
              </p:cNvPr>
              <p:cNvSpPr>
                <a:spLocks noChangeAspect="1"/>
              </p:cNvSpPr>
              <p:nvPr/>
            </p:nvSpPr>
            <p:spPr>
              <a:xfrm flipH="1">
                <a:off x="5723292" y="1805312"/>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Flowchart: Connector 653">
                <a:extLst>
                  <a:ext uri="{FF2B5EF4-FFF2-40B4-BE49-F238E27FC236}">
                    <a16:creationId xmlns:a16="http://schemas.microsoft.com/office/drawing/2014/main" xmlns="" id="{15F9AB72-D55E-45F8-86A0-38E24F8D9A73}"/>
                  </a:ext>
                </a:extLst>
              </p:cNvPr>
              <p:cNvSpPr>
                <a:spLocks noChangeAspect="1"/>
              </p:cNvSpPr>
              <p:nvPr/>
            </p:nvSpPr>
            <p:spPr>
              <a:xfrm flipH="1">
                <a:off x="6268063" y="2126908"/>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Flowchart: Connector 654">
                <a:extLst>
                  <a:ext uri="{FF2B5EF4-FFF2-40B4-BE49-F238E27FC236}">
                    <a16:creationId xmlns:a16="http://schemas.microsoft.com/office/drawing/2014/main" xmlns="" id="{35B0AD43-231D-42ED-BB25-3C39F04C1FE0}"/>
                  </a:ext>
                </a:extLst>
              </p:cNvPr>
              <p:cNvSpPr>
                <a:spLocks noChangeAspect="1"/>
              </p:cNvSpPr>
              <p:nvPr/>
            </p:nvSpPr>
            <p:spPr>
              <a:xfrm flipH="1">
                <a:off x="5875338" y="212325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lowchart: Connector 655">
                <a:extLst>
                  <a:ext uri="{FF2B5EF4-FFF2-40B4-BE49-F238E27FC236}">
                    <a16:creationId xmlns:a16="http://schemas.microsoft.com/office/drawing/2014/main" xmlns="" id="{CAC6D9A4-7F80-4A0A-8486-22139345CFB8}"/>
                  </a:ext>
                </a:extLst>
              </p:cNvPr>
              <p:cNvSpPr>
                <a:spLocks noChangeAspect="1"/>
              </p:cNvSpPr>
              <p:nvPr/>
            </p:nvSpPr>
            <p:spPr>
              <a:xfrm flipH="1">
                <a:off x="6422021" y="2452534"/>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lowchart: Connector 656">
                <a:extLst>
                  <a:ext uri="{FF2B5EF4-FFF2-40B4-BE49-F238E27FC236}">
                    <a16:creationId xmlns:a16="http://schemas.microsoft.com/office/drawing/2014/main" xmlns="" id="{3394CB1B-62D8-4079-AB3A-227C7F3E8237}"/>
                  </a:ext>
                </a:extLst>
              </p:cNvPr>
              <p:cNvSpPr>
                <a:spLocks noChangeAspect="1"/>
              </p:cNvSpPr>
              <p:nvPr/>
            </p:nvSpPr>
            <p:spPr>
              <a:xfrm flipH="1">
                <a:off x="5720330" y="2454225"/>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Flowchart: Connector 657">
                <a:extLst>
                  <a:ext uri="{FF2B5EF4-FFF2-40B4-BE49-F238E27FC236}">
                    <a16:creationId xmlns:a16="http://schemas.microsoft.com/office/drawing/2014/main" xmlns="" id="{544BE3FD-5140-4E5E-ACE3-6C79550CFCDA}"/>
                  </a:ext>
                </a:extLst>
              </p:cNvPr>
              <p:cNvSpPr>
                <a:spLocks noChangeAspect="1"/>
              </p:cNvSpPr>
              <p:nvPr/>
            </p:nvSpPr>
            <p:spPr>
              <a:xfrm flipH="1">
                <a:off x="5872587" y="2785199"/>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Flowchart: Connector 658">
                <a:extLst>
                  <a:ext uri="{FF2B5EF4-FFF2-40B4-BE49-F238E27FC236}">
                    <a16:creationId xmlns:a16="http://schemas.microsoft.com/office/drawing/2014/main" xmlns="" id="{09B974E1-CAA0-4F66-AB49-22939BAB3E07}"/>
                  </a:ext>
                </a:extLst>
              </p:cNvPr>
              <p:cNvSpPr>
                <a:spLocks noChangeAspect="1"/>
              </p:cNvSpPr>
              <p:nvPr/>
            </p:nvSpPr>
            <p:spPr>
              <a:xfrm flipH="1">
                <a:off x="6268063" y="2774307"/>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Flowchart: Connector 659">
                <a:extLst>
                  <a:ext uri="{FF2B5EF4-FFF2-40B4-BE49-F238E27FC236}">
                    <a16:creationId xmlns:a16="http://schemas.microsoft.com/office/drawing/2014/main" xmlns="" id="{C3ECD026-61A4-47A5-9EC4-6A4CB7A81295}"/>
                  </a:ext>
                </a:extLst>
              </p:cNvPr>
              <p:cNvSpPr>
                <a:spLocks noChangeAspect="1"/>
              </p:cNvSpPr>
              <p:nvPr/>
            </p:nvSpPr>
            <p:spPr>
              <a:xfrm flipH="1">
                <a:off x="5720330" y="3097621"/>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Flowchart: Connector 660">
                <a:extLst>
                  <a:ext uri="{FF2B5EF4-FFF2-40B4-BE49-F238E27FC236}">
                    <a16:creationId xmlns:a16="http://schemas.microsoft.com/office/drawing/2014/main" xmlns="" id="{E8A0F229-D733-4660-959B-A7AE43F84F9A}"/>
                  </a:ext>
                </a:extLst>
              </p:cNvPr>
              <p:cNvSpPr>
                <a:spLocks noChangeAspect="1"/>
              </p:cNvSpPr>
              <p:nvPr/>
            </p:nvSpPr>
            <p:spPr>
              <a:xfrm flipH="1">
                <a:off x="6419511" y="3095930"/>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Flowchart: Connector 661">
                <a:extLst>
                  <a:ext uri="{FF2B5EF4-FFF2-40B4-BE49-F238E27FC236}">
                    <a16:creationId xmlns:a16="http://schemas.microsoft.com/office/drawing/2014/main" xmlns="" id="{BF2FE25D-07AC-4695-821D-8803C545D59E}"/>
                  </a:ext>
                </a:extLst>
              </p:cNvPr>
              <p:cNvSpPr>
                <a:spLocks noChangeAspect="1"/>
              </p:cNvSpPr>
              <p:nvPr/>
            </p:nvSpPr>
            <p:spPr>
              <a:xfrm flipH="1">
                <a:off x="5873027" y="3422897"/>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Connector 662">
                <a:extLst>
                  <a:ext uri="{FF2B5EF4-FFF2-40B4-BE49-F238E27FC236}">
                    <a16:creationId xmlns:a16="http://schemas.microsoft.com/office/drawing/2014/main" xmlns="" id="{850D90AC-77AC-4777-907B-F1DBFC84EF80}"/>
                  </a:ext>
                </a:extLst>
              </p:cNvPr>
              <p:cNvSpPr>
                <a:spLocks noChangeAspect="1"/>
              </p:cNvSpPr>
              <p:nvPr/>
            </p:nvSpPr>
            <p:spPr>
              <a:xfrm flipH="1">
                <a:off x="6274843" y="3417553"/>
                <a:ext cx="153958" cy="153958"/>
              </a:xfrm>
              <a:prstGeom prst="flowChartConnecto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xmlns="" id="{4DBC8361-FB76-412D-B859-99EAA1C686DE}"/>
                </a:ext>
              </a:extLst>
            </p:cNvPr>
            <p:cNvGrpSpPr/>
            <p:nvPr/>
          </p:nvGrpSpPr>
          <p:grpSpPr>
            <a:xfrm>
              <a:off x="6181477" y="3798410"/>
              <a:ext cx="466277" cy="293450"/>
              <a:chOff x="6181477" y="3798410"/>
              <a:chExt cx="466277" cy="293450"/>
            </a:xfrm>
          </p:grpSpPr>
          <p:sp>
            <p:nvSpPr>
              <p:cNvPr id="647" name="Arrow: Up 646">
                <a:extLst>
                  <a:ext uri="{FF2B5EF4-FFF2-40B4-BE49-F238E27FC236}">
                    <a16:creationId xmlns:a16="http://schemas.microsoft.com/office/drawing/2014/main" xmlns="" id="{794BC3B5-243B-46E3-858E-550AD948EC59}"/>
                  </a:ext>
                </a:extLst>
              </p:cNvPr>
              <p:cNvSpPr/>
              <p:nvPr/>
            </p:nvSpPr>
            <p:spPr>
              <a:xfrm rot="10800000">
                <a:off x="6181477" y="3808438"/>
                <a:ext cx="64021" cy="28342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Arrow: Up 647">
                <a:extLst>
                  <a:ext uri="{FF2B5EF4-FFF2-40B4-BE49-F238E27FC236}">
                    <a16:creationId xmlns:a16="http://schemas.microsoft.com/office/drawing/2014/main" xmlns="" id="{62D9A2FA-B49E-4BC2-9464-A693A02EBC9D}"/>
                  </a:ext>
                </a:extLst>
              </p:cNvPr>
              <p:cNvSpPr/>
              <p:nvPr/>
            </p:nvSpPr>
            <p:spPr>
              <a:xfrm rot="10800000">
                <a:off x="6583733" y="3798410"/>
                <a:ext cx="64021" cy="28342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6" name="Group 635">
              <a:extLst>
                <a:ext uri="{FF2B5EF4-FFF2-40B4-BE49-F238E27FC236}">
                  <a16:creationId xmlns:a16="http://schemas.microsoft.com/office/drawing/2014/main" xmlns="" id="{3F63AD5A-63F1-4E3E-8E10-BCE933037B4E}"/>
                </a:ext>
              </a:extLst>
            </p:cNvPr>
            <p:cNvGrpSpPr/>
            <p:nvPr/>
          </p:nvGrpSpPr>
          <p:grpSpPr>
            <a:xfrm rot="10800000">
              <a:off x="6181477" y="1413456"/>
              <a:ext cx="466277" cy="286276"/>
              <a:chOff x="6181477" y="3808438"/>
              <a:chExt cx="466277" cy="286276"/>
            </a:xfrm>
          </p:grpSpPr>
          <p:sp>
            <p:nvSpPr>
              <p:cNvPr id="645" name="Arrow: Up 644">
                <a:extLst>
                  <a:ext uri="{FF2B5EF4-FFF2-40B4-BE49-F238E27FC236}">
                    <a16:creationId xmlns:a16="http://schemas.microsoft.com/office/drawing/2014/main" xmlns="" id="{EB566C78-6171-4C92-B9C9-A420535402FE}"/>
                  </a:ext>
                </a:extLst>
              </p:cNvPr>
              <p:cNvSpPr/>
              <p:nvPr/>
            </p:nvSpPr>
            <p:spPr>
              <a:xfrm rot="10800000">
                <a:off x="6181477" y="3808438"/>
                <a:ext cx="64021" cy="28342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Arrow: Up 645">
                <a:extLst>
                  <a:ext uri="{FF2B5EF4-FFF2-40B4-BE49-F238E27FC236}">
                    <a16:creationId xmlns:a16="http://schemas.microsoft.com/office/drawing/2014/main" xmlns="" id="{7C5F70B0-D664-4114-A269-5246F1AD4877}"/>
                  </a:ext>
                </a:extLst>
              </p:cNvPr>
              <p:cNvSpPr/>
              <p:nvPr/>
            </p:nvSpPr>
            <p:spPr>
              <a:xfrm rot="10800000">
                <a:off x="6583733" y="3811292"/>
                <a:ext cx="64021" cy="28342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7" name="Arrow: Up 636">
              <a:extLst>
                <a:ext uri="{FF2B5EF4-FFF2-40B4-BE49-F238E27FC236}">
                  <a16:creationId xmlns:a16="http://schemas.microsoft.com/office/drawing/2014/main" xmlns="" id="{6C7D0379-4A6C-457C-BD07-37F28127D445}"/>
                </a:ext>
              </a:extLst>
            </p:cNvPr>
            <p:cNvSpPr/>
            <p:nvPr/>
          </p:nvSpPr>
          <p:spPr>
            <a:xfrm>
              <a:off x="6735115" y="1807722"/>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Arrow: Up 637">
              <a:extLst>
                <a:ext uri="{FF2B5EF4-FFF2-40B4-BE49-F238E27FC236}">
                  <a16:creationId xmlns:a16="http://schemas.microsoft.com/office/drawing/2014/main" xmlns="" id="{067CD608-4EC0-47F5-87AF-5A58310CD444}"/>
                </a:ext>
              </a:extLst>
            </p:cNvPr>
            <p:cNvSpPr/>
            <p:nvPr/>
          </p:nvSpPr>
          <p:spPr>
            <a:xfrm>
              <a:off x="6027972" y="1807722"/>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Arrow: Up 638">
              <a:extLst>
                <a:ext uri="{FF2B5EF4-FFF2-40B4-BE49-F238E27FC236}">
                  <a16:creationId xmlns:a16="http://schemas.microsoft.com/office/drawing/2014/main" xmlns="" id="{257AEAE0-92A8-4AF8-B4FD-9CCF92E10EF6}"/>
                </a:ext>
              </a:extLst>
            </p:cNvPr>
            <p:cNvSpPr/>
            <p:nvPr/>
          </p:nvSpPr>
          <p:spPr>
            <a:xfrm rot="10800000">
              <a:off x="6737579" y="3481689"/>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Arrow: Up 639">
              <a:extLst>
                <a:ext uri="{FF2B5EF4-FFF2-40B4-BE49-F238E27FC236}">
                  <a16:creationId xmlns:a16="http://schemas.microsoft.com/office/drawing/2014/main" xmlns="" id="{AE6A5169-B431-436F-AC06-5D8323490B52}"/>
                </a:ext>
              </a:extLst>
            </p:cNvPr>
            <p:cNvSpPr/>
            <p:nvPr/>
          </p:nvSpPr>
          <p:spPr>
            <a:xfrm rot="10800000">
              <a:off x="6029404" y="3481689"/>
              <a:ext cx="64021" cy="218972"/>
            </a:xfrm>
            <a:prstGeom prst="upArrow">
              <a:avLst>
                <a:gd name="adj1" fmla="val 31863"/>
                <a:gd name="adj2" fmla="val 1898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Arrow: Up 640">
              <a:extLst>
                <a:ext uri="{FF2B5EF4-FFF2-40B4-BE49-F238E27FC236}">
                  <a16:creationId xmlns:a16="http://schemas.microsoft.com/office/drawing/2014/main" xmlns="" id="{BFFAAF44-F3CC-4E27-9193-1970764689BF}"/>
                </a:ext>
              </a:extLst>
            </p:cNvPr>
            <p:cNvSpPr/>
            <p:nvPr/>
          </p:nvSpPr>
          <p:spPr>
            <a:xfrm rot="11100000">
              <a:off x="6568287" y="3160751"/>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Arrow: Up 641">
              <a:extLst>
                <a:ext uri="{FF2B5EF4-FFF2-40B4-BE49-F238E27FC236}">
                  <a16:creationId xmlns:a16="http://schemas.microsoft.com/office/drawing/2014/main" xmlns="" id="{4EFBBA50-C647-4254-A594-D537540659E5}"/>
                </a:ext>
              </a:extLst>
            </p:cNvPr>
            <p:cNvSpPr/>
            <p:nvPr/>
          </p:nvSpPr>
          <p:spPr>
            <a:xfrm rot="10500000">
              <a:off x="6212606" y="3160750"/>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Arrow: Up 642">
              <a:extLst>
                <a:ext uri="{FF2B5EF4-FFF2-40B4-BE49-F238E27FC236}">
                  <a16:creationId xmlns:a16="http://schemas.microsoft.com/office/drawing/2014/main" xmlns="" id="{89712C22-3525-4350-8A99-480AAB6C4E3E}"/>
                </a:ext>
              </a:extLst>
            </p:cNvPr>
            <p:cNvSpPr/>
            <p:nvPr/>
          </p:nvSpPr>
          <p:spPr>
            <a:xfrm rot="-300000">
              <a:off x="6570507" y="2243863"/>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Arrow: Up 643">
              <a:extLst>
                <a:ext uri="{FF2B5EF4-FFF2-40B4-BE49-F238E27FC236}">
                  <a16:creationId xmlns:a16="http://schemas.microsoft.com/office/drawing/2014/main" xmlns="" id="{8A8EEE74-4475-4FC5-8D23-B83201E3FDDF}"/>
                </a:ext>
              </a:extLst>
            </p:cNvPr>
            <p:cNvSpPr/>
            <p:nvPr/>
          </p:nvSpPr>
          <p:spPr>
            <a:xfrm rot="300000">
              <a:off x="6203239" y="2241296"/>
              <a:ext cx="64021" cy="102216"/>
            </a:xfrm>
            <a:prstGeom prst="upArrow">
              <a:avLst>
                <a:gd name="adj1" fmla="val 31863"/>
                <a:gd name="adj2" fmla="val 1154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9" name="Google Shape;63;p13">
            <a:extLst>
              <a:ext uri="{FF2B5EF4-FFF2-40B4-BE49-F238E27FC236}">
                <a16:creationId xmlns:a16="http://schemas.microsoft.com/office/drawing/2014/main" xmlns="" id="{9456AA65-C883-45CF-BED6-449D756E751B}"/>
              </a:ext>
            </a:extLst>
          </p:cNvPr>
          <p:cNvSpPr txBox="1"/>
          <p:nvPr/>
        </p:nvSpPr>
        <p:spPr>
          <a:xfrm>
            <a:off x="521208" y="22135587"/>
            <a:ext cx="13853100" cy="13901234"/>
          </a:xfrm>
          <a:prstGeom prst="rect">
            <a:avLst/>
          </a:prstGeom>
          <a:noFill/>
          <a:ln w="12700" cap="flat" cmpd="sng">
            <a:solidFill>
              <a:schemeClr val="dk1"/>
            </a:solidFill>
            <a:prstDash val="solid"/>
            <a:miter lim="800000"/>
            <a:headEnd type="none" w="sm" len="sm"/>
            <a:tailEnd type="none" w="sm" len="sm"/>
          </a:ln>
        </p:spPr>
        <p:txBody>
          <a:bodyPr spcFirstLastPara="1" wrap="square" lIns="182875" tIns="91425" rIns="182875" bIns="91425" anchor="ctr" anchorCtr="0">
            <a:noAutofit/>
          </a:bodyPr>
          <a:lstStyle/>
          <a:p>
            <a:pPr marL="342900" lvl="0" indent="-342900" algn="just" rtl="0">
              <a:spcBef>
                <a:spcPts val="0"/>
              </a:spcBef>
              <a:spcAft>
                <a:spcPts val="0"/>
              </a:spcAft>
              <a:buClr>
                <a:schemeClr val="dk1"/>
              </a:buClr>
              <a:buSzPts val="1100"/>
              <a:buFont typeface="Wingdings" panose="05000000000000000000" pitchFamily="2" charset="2"/>
              <a:buChar char="ü"/>
            </a:pPr>
            <a:endParaRPr sz="2400" b="1" dirty="0">
              <a:solidFill>
                <a:schemeClr val="dk1"/>
              </a:solidFill>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17170</TotalTime>
  <Words>833</Words>
  <Application>Microsoft Office PowerPoint</Application>
  <PresentationFormat>Custom</PresentationFormat>
  <Paragraphs>93</Paragraphs>
  <Slides>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Arial Narrow</vt:lpstr>
      <vt:lpstr>Wingdings</vt:lpstr>
      <vt:lpstr>Times</vt:lpstr>
      <vt:lpstr>Calibri</vt:lpstr>
      <vt:lpstr>Helvetica Neue</vt:lpstr>
      <vt:lpstr>Times New Roman</vt:lpstr>
      <vt:lpstr>Simple Light</vt:lpstr>
      <vt:lpstr>Graph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jebef</dc:creator>
  <cp:lastModifiedBy>Sam Mountain</cp:lastModifiedBy>
  <cp:revision>108</cp:revision>
  <dcterms:modified xsi:type="dcterms:W3CDTF">2020-08-25T18:48:35Z</dcterms:modified>
</cp:coreProperties>
</file>